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5" r:id="rId2"/>
  </p:sldMasterIdLst>
  <p:notesMasterIdLst>
    <p:notesMasterId r:id="rId11"/>
  </p:notesMasterIdLst>
  <p:handoutMasterIdLst>
    <p:handoutMasterId r:id="rId12"/>
  </p:handoutMasterIdLst>
  <p:sldIdLst>
    <p:sldId id="256" r:id="rId3"/>
    <p:sldId id="257" r:id="rId4"/>
    <p:sldId id="258" r:id="rId5"/>
    <p:sldId id="259" r:id="rId6"/>
    <p:sldId id="261" r:id="rId7"/>
    <p:sldId id="262" r:id="rId8"/>
    <p:sldId id="260" r:id="rId9"/>
    <p:sldId id="263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1B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2CA23-0F26-4D40-BE56-66ACB039A1F4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6B281-C580-4120-93C8-DDA191816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331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2A9F4-6B0E-4872-A7BB-5D330952B93C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E16A9-41CF-4C25-B494-62A4643C0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248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Sehinemariam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17, a grade 12 student attending classes via Radio which is one of the government’s initiative to support studying at home due to closed schools across Ethiopia.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Unicef/Tesfaye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1C135-8ECD-234C-BECE-154CA43012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35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01C135-8ECD-234C-BECE-154CA43012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176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4750-8F66-4407-A1D9-48D0ADCB98FC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0FF6-CE35-4A8C-AE53-5E6D66EC8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082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4750-8F66-4407-A1D9-48D0ADCB98FC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0FF6-CE35-4A8C-AE53-5E6D66EC8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28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4750-8F66-4407-A1D9-48D0ADCB98FC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0FF6-CE35-4A8C-AE53-5E6D66EC8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779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4750-8F66-4407-A1D9-48D0ADCB98FC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0FF6-CE35-4A8C-AE53-5E6D66EC82E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3225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4750-8F66-4407-A1D9-48D0ADCB98FC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0FF6-CE35-4A8C-AE53-5E6D66EC8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121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4750-8F66-4407-A1D9-48D0ADCB98FC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0FF6-CE35-4A8C-AE53-5E6D66EC8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870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4750-8F66-4407-A1D9-48D0ADCB98FC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0FF6-CE35-4A8C-AE53-5E6D66EC8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103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4750-8F66-4407-A1D9-48D0ADCB98FC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0FF6-CE35-4A8C-AE53-5E6D66EC8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801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4750-8F66-4407-A1D9-48D0ADCB98FC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0FF6-CE35-4A8C-AE53-5E6D66EC8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874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3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posing for a picture&#10;&#10;Description automatically generated">
            <a:extLst>
              <a:ext uri="{FF2B5EF4-FFF2-40B4-BE49-F238E27FC236}">
                <a16:creationId xmlns:a16="http://schemas.microsoft.com/office/drawing/2014/main" id="{2E7397FF-6434-4FC9-B44F-1CC48D80D5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7D11434-A53E-4AB5-9FB1-FFA5A6EF751B}"/>
              </a:ext>
            </a:extLst>
          </p:cNvPr>
          <p:cNvSpPr txBox="1">
            <a:spLocks/>
          </p:cNvSpPr>
          <p:nvPr userDrawn="1"/>
        </p:nvSpPr>
        <p:spPr>
          <a:xfrm>
            <a:off x="9525" y="5569680"/>
            <a:ext cx="6867525" cy="745571"/>
          </a:xfrm>
          <a:prstGeom prst="rect">
            <a:avLst/>
          </a:prstGeom>
          <a:solidFill>
            <a:srgbClr val="00AEEF"/>
          </a:solidFill>
        </p:spPr>
        <p:txBody>
          <a:bodyPr vert="horz" wrap="square" lIns="360000" tIns="14400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00" baseline="0">
                <a:solidFill>
                  <a:schemeClr val="bg1"/>
                </a:solidFill>
                <a:latin typeface="Univers Next Pro Condensed" panose="020B0906030202020203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Article of the week</a:t>
            </a:r>
          </a:p>
        </p:txBody>
      </p:sp>
    </p:spTree>
    <p:extLst>
      <p:ext uri="{BB962C8B-B14F-4D97-AF65-F5344CB8AC3E}">
        <p14:creationId xmlns:p14="http://schemas.microsoft.com/office/powerpoint/2010/main" val="2459565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lue shirt&#10;&#10;Description automatically generated">
            <a:extLst>
              <a:ext uri="{FF2B5EF4-FFF2-40B4-BE49-F238E27FC236}">
                <a16:creationId xmlns:a16="http://schemas.microsoft.com/office/drawing/2014/main" id="{8AF5FEB6-484B-45ED-B239-8BAA85DEEE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F68B737-C81B-454A-B2AF-8074D3AA295C}"/>
              </a:ext>
            </a:extLst>
          </p:cNvPr>
          <p:cNvSpPr txBox="1">
            <a:spLocks/>
          </p:cNvSpPr>
          <p:nvPr userDrawn="1"/>
        </p:nvSpPr>
        <p:spPr>
          <a:xfrm>
            <a:off x="9525" y="5215350"/>
            <a:ext cx="9756058" cy="745571"/>
          </a:xfrm>
          <a:prstGeom prst="rect">
            <a:avLst/>
          </a:prstGeom>
          <a:solidFill>
            <a:srgbClr val="00AEEF"/>
          </a:solidFill>
        </p:spPr>
        <p:txBody>
          <a:bodyPr vert="horz" wrap="square" lIns="360000" tIns="14400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00" baseline="0">
                <a:solidFill>
                  <a:schemeClr val="bg1"/>
                </a:solidFill>
                <a:latin typeface="Univers Next Pro Condensed" panose="020B0906030202020203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54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4750-8F66-4407-A1D9-48D0ADCB98FC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0FF6-CE35-4A8C-AE53-5E6D66EC8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769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person, building, table&#10;&#10;Description automatically generated">
            <a:extLst>
              <a:ext uri="{FF2B5EF4-FFF2-40B4-BE49-F238E27FC236}">
                <a16:creationId xmlns:a16="http://schemas.microsoft.com/office/drawing/2014/main" id="{D7FA5762-3F53-4644-B4EC-3B23A67396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F1DB2CF-C42B-4C9C-AB1A-5CEAB65581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5234400"/>
            <a:ext cx="9756058" cy="745571"/>
          </a:xfrm>
          <a:solidFill>
            <a:srgbClr val="00AEEF"/>
          </a:solidFill>
        </p:spPr>
        <p:txBody>
          <a:bodyPr wrap="square" lIns="360000" tIns="144000" anchor="ctr" anchorCtr="0">
            <a:spAutoFit/>
          </a:bodyPr>
          <a:lstStyle>
            <a:lvl1pPr>
              <a:defRPr sz="4000" cap="all" spc="600" baseline="0">
                <a:solidFill>
                  <a:schemeClr val="bg1"/>
                </a:solidFill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1131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posing for a picture&#10;&#10;Description automatically generated">
            <a:extLst>
              <a:ext uri="{FF2B5EF4-FFF2-40B4-BE49-F238E27FC236}">
                <a16:creationId xmlns:a16="http://schemas.microsoft.com/office/drawing/2014/main" id="{2E7397FF-6434-4FC9-B44F-1CC48D80D5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7D11434-A53E-4AB5-9FB1-FFA5A6EF751B}"/>
              </a:ext>
            </a:extLst>
          </p:cNvPr>
          <p:cNvSpPr txBox="1">
            <a:spLocks/>
          </p:cNvSpPr>
          <p:nvPr userDrawn="1"/>
        </p:nvSpPr>
        <p:spPr>
          <a:xfrm>
            <a:off x="9525" y="5569680"/>
            <a:ext cx="6867525" cy="745571"/>
          </a:xfrm>
          <a:prstGeom prst="rect">
            <a:avLst/>
          </a:prstGeom>
          <a:solidFill>
            <a:srgbClr val="00AEEF"/>
          </a:solidFill>
        </p:spPr>
        <p:txBody>
          <a:bodyPr vert="horz" wrap="square" lIns="360000" tIns="14400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00" baseline="0">
                <a:solidFill>
                  <a:schemeClr val="bg1"/>
                </a:solidFill>
                <a:latin typeface="Univers Next Pro Condensed" panose="020B0906030202020203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Article of the week</a:t>
            </a:r>
          </a:p>
        </p:txBody>
      </p:sp>
    </p:spTree>
    <p:extLst>
      <p:ext uri="{BB962C8B-B14F-4D97-AF65-F5344CB8AC3E}">
        <p14:creationId xmlns:p14="http://schemas.microsoft.com/office/powerpoint/2010/main" val="3778259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on a bench posing for the camera&#10;&#10;Description automatically generated">
            <a:extLst>
              <a:ext uri="{FF2B5EF4-FFF2-40B4-BE49-F238E27FC236}">
                <a16:creationId xmlns:a16="http://schemas.microsoft.com/office/drawing/2014/main" id="{6DF46F59-1552-43A3-8FF6-61BF2BE30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5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0086558-DC37-4EAE-B016-9EB5500DC64B}"/>
              </a:ext>
            </a:extLst>
          </p:cNvPr>
          <p:cNvSpPr txBox="1">
            <a:spLocks/>
          </p:cNvSpPr>
          <p:nvPr userDrawn="1"/>
        </p:nvSpPr>
        <p:spPr>
          <a:xfrm>
            <a:off x="9525" y="5234399"/>
            <a:ext cx="9756058" cy="745571"/>
          </a:xfrm>
          <a:prstGeom prst="rect">
            <a:avLst/>
          </a:prstGeom>
          <a:solidFill>
            <a:srgbClr val="00AEEF"/>
          </a:solidFill>
        </p:spPr>
        <p:txBody>
          <a:bodyPr vert="horz" wrap="square" lIns="360000" tIns="14400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00" baseline="0">
                <a:solidFill>
                  <a:schemeClr val="bg1"/>
                </a:solidFill>
                <a:latin typeface="Univers Next Pro Condensed" panose="020B0906030202020203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7039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39F74BA6-7560-412E-AADE-C20BD3DA0F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A9A57AB-57F9-49CB-9A39-A85B5D990859}"/>
              </a:ext>
            </a:extLst>
          </p:cNvPr>
          <p:cNvSpPr txBox="1">
            <a:spLocks/>
          </p:cNvSpPr>
          <p:nvPr userDrawn="1"/>
        </p:nvSpPr>
        <p:spPr>
          <a:xfrm>
            <a:off x="9525" y="5386800"/>
            <a:ext cx="9756058" cy="745571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vert="horz" wrap="square" lIns="360000" tIns="14400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00" baseline="0">
                <a:solidFill>
                  <a:schemeClr val="bg1"/>
                </a:solidFill>
                <a:latin typeface="Univers Next Pro Condensed" panose="020B0906030202020203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507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child, small, holding&#10;&#10;Description automatically generated">
            <a:extLst>
              <a:ext uri="{FF2B5EF4-FFF2-40B4-BE49-F238E27FC236}">
                <a16:creationId xmlns:a16="http://schemas.microsoft.com/office/drawing/2014/main" id="{45BBBFA7-E2FC-4B12-BF6E-1B4B2A7EE1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FAD9AD8-9588-495D-B247-8BEF16B6EB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5234400"/>
            <a:ext cx="9756058" cy="745571"/>
          </a:xfrm>
          <a:solidFill>
            <a:schemeClr val="tx1">
              <a:alpha val="70000"/>
            </a:schemeClr>
          </a:solidFill>
        </p:spPr>
        <p:txBody>
          <a:bodyPr wrap="square" lIns="360000" tIns="144000" anchor="ctr" anchorCtr="0">
            <a:spAutoFit/>
          </a:bodyPr>
          <a:lstStyle>
            <a:lvl1pPr>
              <a:defRPr sz="4000" cap="all" spc="600" baseline="0">
                <a:solidFill>
                  <a:schemeClr val="bg1"/>
                </a:solidFill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Click to edit 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999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7B3B37E0-2ACA-4A10-BED8-ECA45F9AF8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470E99-752E-4019-8754-57F4AA908E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5234400"/>
            <a:ext cx="9756058" cy="745571"/>
          </a:xfrm>
          <a:solidFill>
            <a:schemeClr val="tx1">
              <a:alpha val="70000"/>
            </a:schemeClr>
          </a:solidFill>
        </p:spPr>
        <p:txBody>
          <a:bodyPr wrap="square" lIns="360000" tIns="144000" anchor="ctr" anchorCtr="0">
            <a:spAutoFit/>
          </a:bodyPr>
          <a:lstStyle>
            <a:lvl1pPr>
              <a:defRPr sz="4000" cap="all" spc="600" baseline="0">
                <a:solidFill>
                  <a:schemeClr val="bg1"/>
                </a:solidFill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Click to edit 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0938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091911FD-C706-49A8-AACB-7148640A49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6DC365-BE4B-4276-8A98-99D297B293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5234400"/>
            <a:ext cx="9756058" cy="745571"/>
          </a:xfrm>
          <a:solidFill>
            <a:schemeClr val="tx1">
              <a:alpha val="70000"/>
            </a:schemeClr>
          </a:solidFill>
        </p:spPr>
        <p:txBody>
          <a:bodyPr wrap="square" lIns="360000" tIns="144000" anchor="ctr" anchorCtr="0">
            <a:spAutoFit/>
          </a:bodyPr>
          <a:lstStyle>
            <a:lvl1pPr>
              <a:defRPr sz="4000" cap="all" spc="600" baseline="0">
                <a:solidFill>
                  <a:schemeClr val="bg1"/>
                </a:solidFill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Click to edit 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416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Description automatically generated">
            <a:extLst>
              <a:ext uri="{FF2B5EF4-FFF2-40B4-BE49-F238E27FC236}">
                <a16:creationId xmlns:a16="http://schemas.microsoft.com/office/drawing/2014/main" id="{AFE411CA-BC3D-4851-9A86-22CA2BC2EB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138FBF6-3A1E-455A-AC54-76272693996D}"/>
              </a:ext>
            </a:extLst>
          </p:cNvPr>
          <p:cNvSpPr txBox="1">
            <a:spLocks/>
          </p:cNvSpPr>
          <p:nvPr userDrawn="1"/>
        </p:nvSpPr>
        <p:spPr>
          <a:xfrm>
            <a:off x="9525" y="5234400"/>
            <a:ext cx="9756058" cy="745571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vert="horz" wrap="square" lIns="360000" tIns="14400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00" baseline="0">
                <a:solidFill>
                  <a:schemeClr val="bg1"/>
                </a:solidFill>
                <a:latin typeface="Univers Next Pro Condensed" panose="020B0906030202020203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0886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parent bo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brick wall&#10;&#10;Description automatically generated">
            <a:extLst>
              <a:ext uri="{FF2B5EF4-FFF2-40B4-BE49-F238E27FC236}">
                <a16:creationId xmlns:a16="http://schemas.microsoft.com/office/drawing/2014/main" id="{356664BE-2FE0-4257-841A-27026C4DDE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83623" cy="68580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0ADF5142-344E-49DE-89F0-00979C3B6C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32021" y="327727"/>
            <a:ext cx="6459728" cy="3311906"/>
          </a:xfrm>
          <a:solidFill>
            <a:srgbClr val="00AEEF">
              <a:alpha val="75000"/>
            </a:srgbClr>
          </a:solidFill>
        </p:spPr>
        <p:txBody>
          <a:bodyPr wrap="square" lIns="216000" tIns="1152000" bIns="72000">
            <a:spAutoFit/>
          </a:bodyPr>
          <a:lstStyle>
            <a:lvl1pPr marL="565200" indent="-457200" algn="l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l"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</a:defRPr>
            </a:lvl2pPr>
            <a:lvl3pPr marL="1200150" indent="-285750" algn="l"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3pPr>
            <a:lvl4pPr marL="1714500" indent="-342900" algn="l"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</a:defRPr>
            </a:lvl4pPr>
            <a:lvl5pPr marL="2171700" indent="-342900" algn="l"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Click to edit text</a:t>
            </a:r>
          </a:p>
          <a:p>
            <a:pPr lvl="1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Second level</a:t>
            </a:r>
          </a:p>
          <a:p>
            <a:pPr lvl="2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Third level</a:t>
            </a:r>
          </a:p>
          <a:p>
            <a:pPr lvl="3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Fourth level</a:t>
            </a:r>
          </a:p>
          <a:p>
            <a:pPr lvl="0"/>
            <a:endParaRPr lang="en-US" b="0" i="0" dirty="0">
              <a:latin typeface="Univers Next Pro" panose="020B0503030202020203" pitchFamily="34" charset="77"/>
              <a:cs typeface="Univers" panose="020F050202020403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BC97E78-6D89-447C-A407-C3E1372B14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5148" y="655180"/>
            <a:ext cx="6279757" cy="810063"/>
          </a:xfrm>
          <a:noFill/>
        </p:spPr>
        <p:txBody>
          <a:bodyPr wrap="square" anchor="b">
            <a:normAutofit/>
          </a:bodyPr>
          <a:lstStyle>
            <a:lvl1pPr algn="l">
              <a:defRPr sz="5000" cap="all" spc="400" baseline="0">
                <a:solidFill>
                  <a:schemeClr val="tx1"/>
                </a:solidFill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Catchy headline</a:t>
            </a:r>
            <a:endParaRPr lang="en-GB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3E7A9D-DA31-4672-B8C3-769682EEDE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627" y="5561214"/>
            <a:ext cx="5967996" cy="128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68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parent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DF6CECDD-4B3C-4D19-81B6-4C1EB76CA6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2921"/>
            <a:ext cx="12296003" cy="68580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223EDDFD-1C76-4449-8C6F-4521C01460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747869" y="4578452"/>
            <a:ext cx="6459728" cy="3311906"/>
          </a:xfrm>
          <a:solidFill>
            <a:srgbClr val="00AEEF">
              <a:alpha val="50000"/>
            </a:srgbClr>
          </a:solidFill>
        </p:spPr>
        <p:txBody>
          <a:bodyPr wrap="square" lIns="216000" tIns="1152000" bIns="72000">
            <a:spAutoFit/>
          </a:bodyPr>
          <a:lstStyle>
            <a:lvl1pPr marL="565200" indent="-457200" algn="l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l"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</a:defRPr>
            </a:lvl2pPr>
            <a:lvl3pPr marL="1200150" indent="-285750" algn="l"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3pPr>
            <a:lvl4pPr marL="1714500" indent="-342900" algn="l"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</a:defRPr>
            </a:lvl4pPr>
            <a:lvl5pPr marL="2171700" indent="-342900" algn="l"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Click to edit text</a:t>
            </a:r>
          </a:p>
          <a:p>
            <a:pPr lvl="1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Second level</a:t>
            </a:r>
          </a:p>
          <a:p>
            <a:pPr lvl="2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Third level</a:t>
            </a:r>
          </a:p>
          <a:p>
            <a:pPr lvl="3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Fourth level</a:t>
            </a:r>
          </a:p>
          <a:p>
            <a:pPr lvl="0"/>
            <a:endParaRPr lang="en-US" b="0" i="0" dirty="0">
              <a:latin typeface="Univers Next Pro" panose="020B0503030202020203" pitchFamily="34" charset="77"/>
              <a:cs typeface="Univers" panose="020F050202020403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980D7A8-E0F7-4237-8135-08CD67F56BF0}"/>
              </a:ext>
            </a:extLst>
          </p:cNvPr>
          <p:cNvSpPr txBox="1">
            <a:spLocks/>
          </p:cNvSpPr>
          <p:nvPr userDrawn="1"/>
        </p:nvSpPr>
        <p:spPr>
          <a:xfrm>
            <a:off x="5484421" y="480127"/>
            <a:ext cx="6459728" cy="3311906"/>
          </a:xfrm>
          <a:prstGeom prst="rect">
            <a:avLst/>
          </a:prstGeom>
          <a:solidFill>
            <a:srgbClr val="00AEEF">
              <a:alpha val="50000"/>
            </a:srgbClr>
          </a:solidFill>
        </p:spPr>
        <p:txBody>
          <a:bodyPr vert="horz" wrap="square" lIns="216000" tIns="1152000" rIns="91440" bIns="72000" rtlCol="0">
            <a:spAutoFit/>
          </a:bodyPr>
          <a:lstStyle>
            <a:lvl1pPr marL="565200" indent="-4572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  <a:defRPr sz="32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Univers Next Pro" panose="020B0503030202020203" pitchFamily="34" charset="77"/>
                <a:cs typeface="Univers" panose="020F0502020204030204" pitchFamily="34" charset="0"/>
              </a:rPr>
              <a:t>Click to edit text</a:t>
            </a:r>
          </a:p>
          <a:p>
            <a:pPr lvl="1"/>
            <a:r>
              <a:rPr lang="en-US" dirty="0">
                <a:latin typeface="Univers Next Pro" panose="020B0503030202020203" pitchFamily="34" charset="77"/>
                <a:cs typeface="Univers" panose="020F0502020204030204" pitchFamily="34" charset="0"/>
              </a:rPr>
              <a:t>Second level</a:t>
            </a:r>
          </a:p>
          <a:p>
            <a:pPr lvl="2"/>
            <a:r>
              <a:rPr lang="en-US" dirty="0">
                <a:latin typeface="Univers Next Pro" panose="020B0503030202020203" pitchFamily="34" charset="77"/>
                <a:cs typeface="Univers" panose="020F0502020204030204" pitchFamily="34" charset="0"/>
              </a:rPr>
              <a:t>Third level</a:t>
            </a:r>
          </a:p>
          <a:p>
            <a:pPr lvl="3"/>
            <a:r>
              <a:rPr lang="en-US" dirty="0">
                <a:latin typeface="Univers Next Pro" panose="020B0503030202020203" pitchFamily="34" charset="77"/>
                <a:cs typeface="Univers" panose="020F0502020204030204" pitchFamily="34" charset="0"/>
              </a:rPr>
              <a:t>Fourth level</a:t>
            </a:r>
          </a:p>
          <a:p>
            <a:endParaRPr lang="en-US" dirty="0">
              <a:latin typeface="Univers Next Pro" panose="020B0503030202020203" pitchFamily="34" charset="77"/>
              <a:cs typeface="Univers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1C93EB2-983F-47B4-960F-C5E94FBABECF}"/>
              </a:ext>
            </a:extLst>
          </p:cNvPr>
          <p:cNvSpPr txBox="1">
            <a:spLocks/>
          </p:cNvSpPr>
          <p:nvPr userDrawn="1"/>
        </p:nvSpPr>
        <p:spPr>
          <a:xfrm>
            <a:off x="5587548" y="807580"/>
            <a:ext cx="6279757" cy="81006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 cap="all" spc="400" baseline="0">
                <a:solidFill>
                  <a:schemeClr val="tx1"/>
                </a:solidFill>
                <a:latin typeface="Univers Next Pro Condensed" panose="020B0906030202020203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Catchy headline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402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4750-8F66-4407-A1D9-48D0ADCB98FC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0FF6-CE35-4A8C-AE53-5E6D66EC8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3157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parent bo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3EAA7537-BB7E-5641-A98F-8B4B9F0695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32021" y="327727"/>
            <a:ext cx="6459728" cy="3311906"/>
          </a:xfrm>
          <a:solidFill>
            <a:srgbClr val="00AEEF">
              <a:alpha val="50000"/>
            </a:srgbClr>
          </a:solidFill>
        </p:spPr>
        <p:txBody>
          <a:bodyPr wrap="square" lIns="216000" tIns="1152000" bIns="72000">
            <a:spAutoFit/>
          </a:bodyPr>
          <a:lstStyle>
            <a:lvl1pPr marL="565200" indent="-457200" algn="l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l"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</a:defRPr>
            </a:lvl2pPr>
            <a:lvl3pPr marL="1200150" indent="-285750" algn="l"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3pPr>
            <a:lvl4pPr marL="1714500" indent="-342900" algn="l"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</a:defRPr>
            </a:lvl4pPr>
            <a:lvl5pPr marL="2171700" indent="-342900" algn="l"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Click to edit text</a:t>
            </a:r>
          </a:p>
          <a:p>
            <a:pPr lvl="1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Second level</a:t>
            </a:r>
          </a:p>
          <a:p>
            <a:pPr lvl="2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Third level</a:t>
            </a:r>
          </a:p>
          <a:p>
            <a:pPr lvl="3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Fourth level</a:t>
            </a:r>
          </a:p>
          <a:p>
            <a:pPr lvl="0"/>
            <a:endParaRPr lang="en-US" b="0" i="0" dirty="0">
              <a:latin typeface="Univers Next Pro" panose="020B0503030202020203" pitchFamily="34" charset="77"/>
              <a:cs typeface="Univers" panose="020F050202020403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C04F4F-1B20-0648-8A72-40D030AAEA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5148" y="655180"/>
            <a:ext cx="6279757" cy="810063"/>
          </a:xfrm>
          <a:noFill/>
        </p:spPr>
        <p:txBody>
          <a:bodyPr wrap="square" anchor="b">
            <a:normAutofit/>
          </a:bodyPr>
          <a:lstStyle>
            <a:lvl1pPr algn="l">
              <a:defRPr sz="5000" cap="all" spc="400" baseline="0">
                <a:solidFill>
                  <a:schemeClr val="tx1"/>
                </a:solidFill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Catchy headline</a:t>
            </a:r>
            <a:endParaRPr lang="en-GB" dirty="0"/>
          </a:p>
        </p:txBody>
      </p:sp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CD490288-7422-4322-9084-9C9B814356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"/>
            <a:ext cx="12376321" cy="6858001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C157B5-A531-4FA9-B9B8-A61DF76F60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25" y="5561214"/>
            <a:ext cx="5967996" cy="128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983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 1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00" y="5733256"/>
            <a:ext cx="2844800" cy="3319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4ABF6D-B116-48FA-8A85-4C24104CDDB3}" type="datetimeFigureOut">
              <a:rPr lang="en-GB" smtClean="0"/>
              <a:pPr/>
              <a:t>28/01/2022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0000" y="6079572"/>
            <a:ext cx="3190744" cy="30175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0000" y="6381328"/>
            <a:ext cx="2844800" cy="2743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1099AA68-E695-4F58-BEEE-DDF7D9F5029C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15671" y="1662099"/>
            <a:ext cx="11247587" cy="709158"/>
          </a:xfrm>
        </p:spPr>
        <p:txBody>
          <a:bodyPr anchor="b">
            <a:normAutofit/>
          </a:bodyPr>
          <a:lstStyle>
            <a:lvl1pPr algn="l">
              <a:defRPr sz="4000" cap="all" spc="400" baseline="0">
                <a:solidFill>
                  <a:schemeClr val="bg1"/>
                </a:solidFill>
                <a:highlight>
                  <a:srgbClr val="000000"/>
                </a:highlight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 Add headline here</a:t>
            </a:r>
            <a:endParaRPr lang="en-GB" dirty="0"/>
          </a:p>
        </p:txBody>
      </p: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135778" y="2569639"/>
            <a:ext cx="12056222" cy="0"/>
          </a:xfrm>
          <a:prstGeom prst="line">
            <a:avLst/>
          </a:prstGeom>
          <a:ln w="44450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5671" y="2820254"/>
            <a:ext cx="6923913" cy="2737717"/>
          </a:xfrm>
        </p:spPr>
        <p:txBody>
          <a:bodyPr tIns="108000" bIns="72000">
            <a:normAutofit/>
          </a:bodyPr>
          <a:lstStyle>
            <a:lvl1pPr marL="342900" indent="-342900" algn="l">
              <a:buClr>
                <a:schemeClr val="bg1"/>
              </a:buClr>
              <a:buFont typeface="Wingdings" panose="05000000000000000000" pitchFamily="2" charset="2"/>
              <a:buChar char="§"/>
              <a:defRPr sz="3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l">
              <a:buClr>
                <a:schemeClr val="bg1"/>
              </a:buClr>
              <a:buFont typeface="Wingdings" panose="05000000000000000000" pitchFamily="2" charset="2"/>
              <a:buChar char="§"/>
              <a:defRPr sz="2800"/>
            </a:lvl2pPr>
            <a:lvl3pPr marL="1200150" indent="-285750" algn="l">
              <a:buClr>
                <a:schemeClr val="bg1"/>
              </a:buClr>
              <a:buFont typeface="Wingdings" panose="05000000000000000000" pitchFamily="2" charset="2"/>
              <a:buChar char="§"/>
              <a:defRPr sz="2400"/>
            </a:lvl3pPr>
            <a:lvl4pPr marL="1657350" indent="-285750" algn="l">
              <a:buClr>
                <a:schemeClr val="bg1"/>
              </a:buClr>
              <a:buFont typeface="Wingdings" panose="05000000000000000000" pitchFamily="2" charset="2"/>
              <a:buChar char="§"/>
              <a:defRPr sz="2000"/>
            </a:lvl4pPr>
            <a:lvl5pPr marL="2114550" indent="-285750" algn="l">
              <a:buClr>
                <a:schemeClr val="bg1"/>
              </a:buClr>
              <a:buFont typeface="Wingdings" panose="05000000000000000000" pitchFamily="2" charset="2"/>
              <a:buChar char="§"/>
              <a:defRPr sz="20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Click to edit text</a:t>
            </a:r>
          </a:p>
          <a:p>
            <a:pPr lvl="1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Second level</a:t>
            </a:r>
          </a:p>
          <a:p>
            <a:pPr lvl="2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Third level</a:t>
            </a:r>
          </a:p>
          <a:p>
            <a:pPr lvl="3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Fourth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6B79801-24AD-D045-91A4-8CAA77B45F8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801200" y="2823629"/>
            <a:ext cx="3862058" cy="2731171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Univers Next Pro Light" panose="020B0403030202020203" pitchFamily="34" charset="77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icon to add image/object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FB9AC4-D235-4BEF-9610-04EB15FE5F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38275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16929C2-066E-4D34-BAC1-989E09F25C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7050" y="5729259"/>
            <a:ext cx="5314950" cy="114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00" y="5733256"/>
            <a:ext cx="2844800" cy="331932"/>
          </a:xfrm>
        </p:spPr>
        <p:txBody>
          <a:bodyPr/>
          <a:lstStyle/>
          <a:p>
            <a:fld id="{994ABF6D-B116-48FA-8A85-4C24104CDDB3}" type="datetimeFigureOut">
              <a:rPr lang="en-GB" smtClean="0"/>
              <a:t>28/01/2022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0000" y="6079572"/>
            <a:ext cx="3190744" cy="301756"/>
          </a:xfrm>
        </p:spPr>
        <p:txBody>
          <a:bodyPr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0000" y="6381328"/>
            <a:ext cx="2844800" cy="274324"/>
          </a:xfrm>
        </p:spPr>
        <p:txBody>
          <a:bodyPr/>
          <a:lstStyle/>
          <a:p>
            <a:pPr algn="l"/>
            <a:fld id="{1099AA68-E695-4F58-BEEE-DDF7D9F5029C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15671" y="1647243"/>
            <a:ext cx="11247587" cy="709158"/>
          </a:xfrm>
        </p:spPr>
        <p:txBody>
          <a:bodyPr anchor="b">
            <a:normAutofit/>
          </a:bodyPr>
          <a:lstStyle>
            <a:lvl1pPr algn="l">
              <a:defRPr sz="4000" cap="all" spc="400" baseline="0">
                <a:solidFill>
                  <a:schemeClr val="tx1"/>
                </a:solidFill>
                <a:highlight>
                  <a:srgbClr val="00AEEF"/>
                </a:highlight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 Add headline here</a:t>
            </a:r>
            <a:endParaRPr lang="en-GB" dirty="0"/>
          </a:p>
        </p:txBody>
      </p:sp>
      <p:cxnSp>
        <p:nvCxnSpPr>
          <p:cNvPr id="16" name="Straight Connector 15"/>
          <p:cNvCxnSpPr>
            <a:cxnSpLocks/>
          </p:cNvCxnSpPr>
          <p:nvPr userDrawn="1"/>
        </p:nvCxnSpPr>
        <p:spPr>
          <a:xfrm>
            <a:off x="135778" y="2569639"/>
            <a:ext cx="12056222" cy="0"/>
          </a:xfrm>
          <a:prstGeom prst="line">
            <a:avLst/>
          </a:prstGeom>
          <a:ln w="44450" cmpd="sng">
            <a:solidFill>
              <a:srgbClr val="00AEE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4000" y="2818800"/>
            <a:ext cx="6864624" cy="2736000"/>
          </a:xfrm>
        </p:spPr>
        <p:txBody>
          <a:bodyPr tIns="108000" bIns="72000">
            <a:normAutofit/>
          </a:bodyPr>
          <a:lstStyle>
            <a:lvl1pPr marL="342900" indent="-342900" algn="l">
              <a:buClr>
                <a:srgbClr val="00AEEF"/>
              </a:buClr>
              <a:buFont typeface="Wingdings" panose="05000000000000000000" pitchFamily="2" charset="2"/>
              <a:buChar char="§"/>
              <a:defRPr sz="3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l">
              <a:buClr>
                <a:srgbClr val="999999"/>
              </a:buClr>
              <a:buFont typeface="Wingdings" panose="05000000000000000000" pitchFamily="2" charset="2"/>
              <a:buChar char="§"/>
              <a:defRPr sz="2800"/>
            </a:lvl2pPr>
            <a:lvl3pPr marL="1200150" indent="-285750" algn="l">
              <a:buClr>
                <a:srgbClr val="00AEEF"/>
              </a:buClr>
              <a:buFont typeface="Wingdings" panose="05000000000000000000" pitchFamily="2" charset="2"/>
              <a:buChar char="§"/>
              <a:defRPr sz="2400"/>
            </a:lvl3pPr>
            <a:lvl4pPr marL="1657350" indent="-285750" algn="l">
              <a:buClr>
                <a:srgbClr val="999999"/>
              </a:buClr>
              <a:buFont typeface="Wingdings" panose="05000000000000000000" pitchFamily="2" charset="2"/>
              <a:buChar char="§"/>
              <a:defRPr sz="2000"/>
            </a:lvl4pPr>
            <a:lvl5pPr marL="2114550" indent="-285750" algn="l">
              <a:buClr>
                <a:srgbClr val="00AEEF"/>
              </a:buClr>
              <a:buFont typeface="Wingdings" panose="05000000000000000000" pitchFamily="2" charset="2"/>
              <a:buChar char="§"/>
              <a:defRPr sz="20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Click to edit text</a:t>
            </a:r>
          </a:p>
          <a:p>
            <a:pPr lvl="1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Second level</a:t>
            </a:r>
          </a:p>
          <a:p>
            <a:pPr lvl="2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Third level</a:t>
            </a:r>
          </a:p>
          <a:p>
            <a:pPr lvl="3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Fourth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B2D3026-048A-9142-A054-33A8D949F48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801200" y="2823629"/>
            <a:ext cx="3862058" cy="2731171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Univers Next Pro Light" panose="020B0403030202020203" pitchFamily="34" charset="77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icon to add image/object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C831A1-CA51-4AA7-92C0-DC82C97C8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270"/>
            <a:ext cx="12192000" cy="1438275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A403F6-E9D5-4F5B-AE65-C9857B464E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4674" y="5725444"/>
            <a:ext cx="5267325" cy="113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377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 2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72796" y="202348"/>
            <a:ext cx="11247587" cy="709158"/>
          </a:xfrm>
        </p:spPr>
        <p:txBody>
          <a:bodyPr anchor="b">
            <a:normAutofit/>
          </a:bodyPr>
          <a:lstStyle>
            <a:lvl1pPr algn="l">
              <a:defRPr sz="4000" cap="all" spc="400" baseline="0">
                <a:solidFill>
                  <a:schemeClr val="bg1"/>
                </a:solidFill>
                <a:highlight>
                  <a:srgbClr val="000000"/>
                </a:highlight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 Add headline here</a:t>
            </a:r>
            <a:endParaRPr lang="en-GB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EE0FCB-1120-4045-A506-E38BD7CCECDC}"/>
              </a:ext>
            </a:extLst>
          </p:cNvPr>
          <p:cNvCxnSpPr>
            <a:cxnSpLocks/>
          </p:cNvCxnSpPr>
          <p:nvPr userDrawn="1"/>
        </p:nvCxnSpPr>
        <p:spPr>
          <a:xfrm>
            <a:off x="67889" y="1121839"/>
            <a:ext cx="12056222" cy="0"/>
          </a:xfrm>
          <a:prstGeom prst="line">
            <a:avLst/>
          </a:prstGeom>
          <a:ln w="44450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45F386D-8288-407E-B1CE-3BBE12F9BF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1824" y="5765368"/>
            <a:ext cx="5210175" cy="112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971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object 2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72796" y="202348"/>
            <a:ext cx="11247587" cy="709158"/>
          </a:xfrm>
        </p:spPr>
        <p:txBody>
          <a:bodyPr anchor="b">
            <a:normAutofit/>
          </a:bodyPr>
          <a:lstStyle>
            <a:lvl1pPr algn="l">
              <a:defRPr sz="4000" cap="all" spc="400" baseline="0">
                <a:solidFill>
                  <a:schemeClr val="bg1"/>
                </a:solidFill>
                <a:highlight>
                  <a:srgbClr val="000000"/>
                </a:highlight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 Add headline here</a:t>
            </a:r>
            <a:endParaRPr lang="en-GB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EE0FCB-1120-4045-A506-E38BD7CCECDC}"/>
              </a:ext>
            </a:extLst>
          </p:cNvPr>
          <p:cNvCxnSpPr>
            <a:cxnSpLocks/>
          </p:cNvCxnSpPr>
          <p:nvPr userDrawn="1"/>
        </p:nvCxnSpPr>
        <p:spPr>
          <a:xfrm>
            <a:off x="67889" y="1121839"/>
            <a:ext cx="12056222" cy="0"/>
          </a:xfrm>
          <a:prstGeom prst="line">
            <a:avLst/>
          </a:prstGeom>
          <a:ln w="44450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0448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object 2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15671" y="1662099"/>
            <a:ext cx="11247587" cy="709158"/>
          </a:xfrm>
        </p:spPr>
        <p:txBody>
          <a:bodyPr anchor="b">
            <a:normAutofit/>
          </a:bodyPr>
          <a:lstStyle>
            <a:lvl1pPr algn="l">
              <a:defRPr sz="4000" cap="all" spc="400" baseline="0">
                <a:solidFill>
                  <a:schemeClr val="bg1"/>
                </a:solidFill>
                <a:highlight>
                  <a:srgbClr val="000000"/>
                </a:highlight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 Add headline here</a:t>
            </a:r>
            <a:endParaRPr lang="en-GB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EE0FCB-1120-4045-A506-E38BD7CCECDC}"/>
              </a:ext>
            </a:extLst>
          </p:cNvPr>
          <p:cNvCxnSpPr>
            <a:cxnSpLocks/>
          </p:cNvCxnSpPr>
          <p:nvPr userDrawn="1"/>
        </p:nvCxnSpPr>
        <p:spPr>
          <a:xfrm>
            <a:off x="135778" y="2569639"/>
            <a:ext cx="12056222" cy="0"/>
          </a:xfrm>
          <a:prstGeom prst="line">
            <a:avLst/>
          </a:prstGeom>
          <a:ln w="44450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7A8A0B3-3B2A-AB4B-BEE9-9414726990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0000" y="5733256"/>
            <a:ext cx="2844800" cy="3319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4ABF6D-B116-48FA-8A85-4C24104CDDB3}" type="datetimeFigureOut">
              <a:rPr lang="en-GB" smtClean="0"/>
              <a:pPr/>
              <a:t>28/01/2022</a:t>
            </a:fld>
            <a:endParaRPr lang="en-GB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DD09AFA5-DCD0-E340-8D58-CFDEFD3B5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00" y="6079572"/>
            <a:ext cx="3190744" cy="30175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67DBEDA-B8B3-F145-A1EF-5E27398B2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00" y="6381328"/>
            <a:ext cx="2844800" cy="2743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1099AA68-E695-4F58-BEEE-DDF7D9F5029C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17BFA0B-5503-8E47-A9FE-CB36531DBD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5671" y="2820254"/>
            <a:ext cx="6923913" cy="2737717"/>
          </a:xfrm>
        </p:spPr>
        <p:txBody>
          <a:bodyPr tIns="108000" bIns="72000">
            <a:normAutofit/>
          </a:bodyPr>
          <a:lstStyle>
            <a:lvl1pPr marL="342900" indent="-342900" algn="l">
              <a:buClr>
                <a:schemeClr val="bg1"/>
              </a:buClr>
              <a:buFont typeface="Wingdings" panose="05000000000000000000" pitchFamily="2" charset="2"/>
              <a:buChar char="§"/>
              <a:defRPr sz="3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l">
              <a:buClr>
                <a:schemeClr val="bg1"/>
              </a:buClr>
              <a:buFont typeface="Wingdings" panose="05000000000000000000" pitchFamily="2" charset="2"/>
              <a:buChar char="§"/>
              <a:defRPr sz="2800"/>
            </a:lvl2pPr>
            <a:lvl3pPr marL="1200150" indent="-285750" algn="l">
              <a:buClr>
                <a:schemeClr val="bg1"/>
              </a:buClr>
              <a:buFont typeface="Wingdings" panose="05000000000000000000" pitchFamily="2" charset="2"/>
              <a:buChar char="§"/>
              <a:defRPr sz="2400"/>
            </a:lvl3pPr>
            <a:lvl4pPr marL="1657350" indent="-285750" algn="l">
              <a:buClr>
                <a:schemeClr val="bg1"/>
              </a:buClr>
              <a:buFont typeface="Wingdings" panose="05000000000000000000" pitchFamily="2" charset="2"/>
              <a:buChar char="§"/>
              <a:defRPr sz="2000"/>
            </a:lvl4pPr>
            <a:lvl5pPr marL="2114550" indent="-285750" algn="l">
              <a:buClr>
                <a:schemeClr val="bg1"/>
              </a:buClr>
              <a:buFont typeface="Wingdings" panose="05000000000000000000" pitchFamily="2" charset="2"/>
              <a:buChar char="§"/>
              <a:defRPr sz="20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Click to edit text</a:t>
            </a:r>
          </a:p>
          <a:p>
            <a:pPr lvl="1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Second level</a:t>
            </a:r>
          </a:p>
          <a:p>
            <a:pPr lvl="2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Third level</a:t>
            </a:r>
          </a:p>
          <a:p>
            <a:pPr lvl="3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Fourth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3ED1B41-DD44-7142-8A5C-93153C1A5D9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801200" y="2823629"/>
            <a:ext cx="3862058" cy="2731171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Univers Next Pro Light" panose="020B0403030202020203" pitchFamily="34" charset="77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icon to add image/object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1B97C1-AB14-4742-96FE-65519B3A0C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4942"/>
            <a:ext cx="12192000" cy="1438275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45F386D-8288-407E-B1CE-3BBE12F9BF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1824" y="5727268"/>
            <a:ext cx="5210175" cy="112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938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60000" y="5733256"/>
            <a:ext cx="2133600" cy="331932"/>
          </a:xfrm>
        </p:spPr>
        <p:txBody>
          <a:bodyPr/>
          <a:lstStyle/>
          <a:p>
            <a:fld id="{994ABF6D-B116-48FA-8A85-4C24104CDDB3}" type="datetimeFigureOut">
              <a:rPr lang="en-GB" smtClean="0"/>
              <a:t>28/01/2022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000" y="6079572"/>
            <a:ext cx="2393058" cy="301756"/>
          </a:xfrm>
        </p:spPr>
        <p:txBody>
          <a:bodyPr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000" y="6381328"/>
            <a:ext cx="2133600" cy="274324"/>
          </a:xfrm>
        </p:spPr>
        <p:txBody>
          <a:bodyPr/>
          <a:lstStyle/>
          <a:p>
            <a:pPr algn="l"/>
            <a:fld id="{1099AA68-E695-4F58-BEEE-DDF7D9F5029C}" type="slidenum">
              <a:rPr lang="en-GB" smtClean="0"/>
              <a:pPr algn="l"/>
              <a:t>‹#›</a:t>
            </a:fld>
            <a:endParaRPr lang="en-GB" dirty="0"/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 flipV="1">
            <a:off x="16519" y="1391521"/>
            <a:ext cx="12175481" cy="42699"/>
          </a:xfrm>
          <a:prstGeom prst="line">
            <a:avLst/>
          </a:prstGeom>
          <a:ln w="44450" cmpd="sng">
            <a:solidFill>
              <a:srgbClr val="00AEE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1CD61517-2F16-984C-8E89-B0B5FA44E6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261444"/>
            <a:ext cx="11247587" cy="877104"/>
          </a:xfrm>
        </p:spPr>
        <p:txBody>
          <a:bodyPr anchor="b">
            <a:normAutofit/>
          </a:bodyPr>
          <a:lstStyle>
            <a:lvl1pPr algn="l">
              <a:defRPr sz="4800" cap="all" spc="400" baseline="0">
                <a:solidFill>
                  <a:schemeClr val="tx1"/>
                </a:solidFill>
                <a:highlight>
                  <a:srgbClr val="00AEEF"/>
                </a:highlight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 add headline here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2A57768-1294-ED41-B676-EB2AF53F30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3137" y="1735976"/>
            <a:ext cx="6394383" cy="3722957"/>
          </a:xfrm>
          <a:solidFill>
            <a:srgbClr val="00AEEF">
              <a:alpha val="25000"/>
            </a:srgbClr>
          </a:solidFill>
        </p:spPr>
        <p:txBody>
          <a:bodyPr lIns="180000" tIns="180000" bIns="72000">
            <a:normAutofit/>
          </a:bodyPr>
          <a:lstStyle>
            <a:lvl1pPr marL="342900" indent="-342900" algn="l">
              <a:buClr>
                <a:srgbClr val="00AEEF"/>
              </a:buClr>
              <a:buFont typeface="Wingdings" panose="05000000000000000000" pitchFamily="2" charset="2"/>
              <a:buChar char="§"/>
              <a:defRPr sz="3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l">
              <a:buClr>
                <a:srgbClr val="999999"/>
              </a:buClr>
              <a:buFont typeface="Wingdings" panose="05000000000000000000" pitchFamily="2" charset="2"/>
              <a:buChar char="§"/>
              <a:defRPr sz="2800"/>
            </a:lvl2pPr>
            <a:lvl3pPr marL="1200150" indent="-285750" algn="l">
              <a:buClr>
                <a:srgbClr val="00AEEF"/>
              </a:buClr>
              <a:buFont typeface="Wingdings" panose="05000000000000000000" pitchFamily="2" charset="2"/>
              <a:buChar char="§"/>
              <a:defRPr sz="2400"/>
            </a:lvl3pPr>
            <a:lvl4pPr marL="1657350" indent="-285750" algn="l">
              <a:buClr>
                <a:srgbClr val="999999"/>
              </a:buClr>
              <a:buFont typeface="Wingdings" panose="05000000000000000000" pitchFamily="2" charset="2"/>
              <a:buChar char="§"/>
              <a:defRPr sz="2000"/>
            </a:lvl4pPr>
            <a:lvl5pPr marL="2114550" indent="-285750" algn="l">
              <a:buClr>
                <a:srgbClr val="00AEEF"/>
              </a:buClr>
              <a:buFont typeface="Wingdings" panose="05000000000000000000" pitchFamily="2" charset="2"/>
              <a:buChar char="§"/>
              <a:defRPr sz="20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Click to edit text</a:t>
            </a:r>
          </a:p>
          <a:p>
            <a:pPr lvl="1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Second level</a:t>
            </a:r>
          </a:p>
          <a:p>
            <a:pPr lvl="2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Third level</a:t>
            </a:r>
          </a:p>
          <a:p>
            <a:pPr lvl="3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Fourth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6BACA24-784C-1A4C-8859-F1C34A74BBE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200000" y="1735977"/>
            <a:ext cx="4360250" cy="3722956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Univers Next Pro Light" panose="020B0403030202020203" pitchFamily="34" charset="77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icon to add image/object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A8DB4F-C264-4B1F-986F-5F6D4B9364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5727492"/>
            <a:ext cx="5257800" cy="113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660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60000" y="5733256"/>
            <a:ext cx="2133600" cy="331932"/>
          </a:xfrm>
        </p:spPr>
        <p:txBody>
          <a:bodyPr/>
          <a:lstStyle/>
          <a:p>
            <a:fld id="{994ABF6D-B116-48FA-8A85-4C24104CDDB3}" type="datetimeFigureOut">
              <a:rPr lang="en-GB" smtClean="0"/>
              <a:t>28/01/2022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000" y="6079572"/>
            <a:ext cx="2393058" cy="301756"/>
          </a:xfrm>
        </p:spPr>
        <p:txBody>
          <a:bodyPr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000" y="6381328"/>
            <a:ext cx="2133600" cy="274324"/>
          </a:xfrm>
        </p:spPr>
        <p:txBody>
          <a:bodyPr/>
          <a:lstStyle/>
          <a:p>
            <a:pPr algn="l"/>
            <a:fld id="{1099AA68-E695-4F58-BEEE-DDF7D9F5029C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261444"/>
            <a:ext cx="11247587" cy="877104"/>
          </a:xfrm>
        </p:spPr>
        <p:txBody>
          <a:bodyPr anchor="b">
            <a:normAutofit/>
          </a:bodyPr>
          <a:lstStyle>
            <a:lvl1pPr algn="l">
              <a:defRPr sz="4800" cap="all" spc="400" baseline="0">
                <a:solidFill>
                  <a:schemeClr val="tx1"/>
                </a:solidFill>
                <a:highlight>
                  <a:srgbClr val="00AEEF"/>
                </a:highlight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 add headline here</a:t>
            </a:r>
            <a:endParaRPr lang="en-GB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024272C-EC56-4A4C-B423-A2B8BF1185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3137" y="1735976"/>
            <a:ext cx="6394383" cy="3722957"/>
          </a:xfrm>
          <a:solidFill>
            <a:srgbClr val="CCCCCC"/>
          </a:solidFill>
        </p:spPr>
        <p:txBody>
          <a:bodyPr lIns="180000" tIns="180000" bIns="72000">
            <a:normAutofit/>
          </a:bodyPr>
          <a:lstStyle>
            <a:lvl1pPr marL="342900" indent="-342900" algn="l">
              <a:buClr>
                <a:srgbClr val="00AEEF"/>
              </a:buClr>
              <a:buFont typeface="Wingdings" panose="05000000000000000000" pitchFamily="2" charset="2"/>
              <a:buChar char="§"/>
              <a:defRPr sz="3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l">
              <a:buClr>
                <a:srgbClr val="999999"/>
              </a:buClr>
              <a:buFont typeface="Wingdings" panose="05000000000000000000" pitchFamily="2" charset="2"/>
              <a:buChar char="§"/>
              <a:defRPr sz="2800"/>
            </a:lvl2pPr>
            <a:lvl3pPr marL="1200150" indent="-285750" algn="l">
              <a:buClr>
                <a:srgbClr val="00AEEF"/>
              </a:buClr>
              <a:buFont typeface="Wingdings" panose="05000000000000000000" pitchFamily="2" charset="2"/>
              <a:buChar char="§"/>
              <a:defRPr sz="2400"/>
            </a:lvl3pPr>
            <a:lvl4pPr marL="1657350" indent="-285750" algn="l">
              <a:buClr>
                <a:srgbClr val="999999"/>
              </a:buClr>
              <a:buFont typeface="Wingdings" panose="05000000000000000000" pitchFamily="2" charset="2"/>
              <a:buChar char="§"/>
              <a:defRPr sz="2000"/>
            </a:lvl4pPr>
            <a:lvl5pPr marL="2114550" indent="-285750" algn="l">
              <a:buClr>
                <a:srgbClr val="00AEEF"/>
              </a:buClr>
              <a:buFont typeface="Wingdings" panose="05000000000000000000" pitchFamily="2" charset="2"/>
              <a:buChar char="§"/>
              <a:defRPr sz="20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Click to edit text</a:t>
            </a:r>
          </a:p>
          <a:p>
            <a:pPr lvl="1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Second level</a:t>
            </a:r>
          </a:p>
          <a:p>
            <a:pPr lvl="2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Third level</a:t>
            </a:r>
          </a:p>
          <a:p>
            <a:pPr lvl="3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Fourth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2D28273-AF60-CD41-B3AA-ED55184D2690}"/>
              </a:ext>
            </a:extLst>
          </p:cNvPr>
          <p:cNvCxnSpPr>
            <a:cxnSpLocks/>
          </p:cNvCxnSpPr>
          <p:nvPr userDrawn="1"/>
        </p:nvCxnSpPr>
        <p:spPr>
          <a:xfrm flipV="1">
            <a:off x="16519" y="1391521"/>
            <a:ext cx="12175481" cy="42699"/>
          </a:xfrm>
          <a:prstGeom prst="line">
            <a:avLst/>
          </a:prstGeom>
          <a:ln w="44450" cmpd="sng">
            <a:solidFill>
              <a:srgbClr val="00AEE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04FE9B-D434-974C-B364-3E83BD60621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200000" y="1735977"/>
            <a:ext cx="4360250" cy="3722956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Univers Next Pro Light" panose="020B0403030202020203" pitchFamily="34" charset="77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icon to add image/object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C3FE530-A857-447C-BEE6-6FB7B23801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640" y="5733256"/>
            <a:ext cx="5296360" cy="11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315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00" y="5733256"/>
            <a:ext cx="2844800" cy="331932"/>
          </a:xfrm>
        </p:spPr>
        <p:txBody>
          <a:bodyPr/>
          <a:lstStyle/>
          <a:p>
            <a:fld id="{994ABF6D-B116-48FA-8A85-4C24104CDDB3}" type="datetimeFigureOut">
              <a:rPr lang="en-GB" smtClean="0"/>
              <a:t>28/01/2022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0000" y="6079572"/>
            <a:ext cx="3190744" cy="301756"/>
          </a:xfrm>
        </p:spPr>
        <p:txBody>
          <a:bodyPr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0000" y="6381328"/>
            <a:ext cx="2844800" cy="274324"/>
          </a:xfrm>
        </p:spPr>
        <p:txBody>
          <a:bodyPr/>
          <a:lstStyle/>
          <a:p>
            <a:pPr algn="l"/>
            <a:fld id="{1099AA68-E695-4F58-BEEE-DDF7D9F5029C}" type="slidenum">
              <a:rPr lang="en-GB" smtClean="0"/>
              <a:pPr algn="l"/>
              <a:t>‹#›</a:t>
            </a:fld>
            <a:endParaRPr lang="en-GB" dirty="0"/>
          </a:p>
        </p:txBody>
      </p: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135778" y="2569639"/>
            <a:ext cx="12056222" cy="0"/>
          </a:xfrm>
          <a:prstGeom prst="line">
            <a:avLst/>
          </a:prstGeom>
          <a:ln w="44450" cmpd="sng">
            <a:solidFill>
              <a:srgbClr val="00AEE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46ABFD98-52CF-094B-BA09-820BA0535F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5671" y="1647243"/>
            <a:ext cx="11247587" cy="709158"/>
          </a:xfrm>
        </p:spPr>
        <p:txBody>
          <a:bodyPr anchor="b">
            <a:normAutofit/>
          </a:bodyPr>
          <a:lstStyle>
            <a:lvl1pPr algn="l">
              <a:defRPr sz="4000" cap="all" spc="400" baseline="0">
                <a:solidFill>
                  <a:schemeClr val="tx1"/>
                </a:solidFill>
                <a:highlight>
                  <a:srgbClr val="00AEEF"/>
                </a:highlight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 Add headline here</a:t>
            </a:r>
            <a:endParaRPr lang="en-GB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679108B7-D853-2849-B3D0-121B7B3A71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4000" y="2818800"/>
            <a:ext cx="6864624" cy="2736000"/>
          </a:xfrm>
        </p:spPr>
        <p:txBody>
          <a:bodyPr tIns="108000" bIns="72000">
            <a:normAutofit/>
          </a:bodyPr>
          <a:lstStyle>
            <a:lvl1pPr marL="342900" indent="-342900" algn="l">
              <a:buClr>
                <a:srgbClr val="00AEEF"/>
              </a:buClr>
              <a:buFont typeface="Wingdings" panose="05000000000000000000" pitchFamily="2" charset="2"/>
              <a:buChar char="§"/>
              <a:defRPr sz="3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l">
              <a:buClr>
                <a:srgbClr val="999999"/>
              </a:buClr>
              <a:buFont typeface="Wingdings" panose="05000000000000000000" pitchFamily="2" charset="2"/>
              <a:buChar char="§"/>
              <a:defRPr sz="2800"/>
            </a:lvl2pPr>
            <a:lvl3pPr marL="1200150" indent="-285750" algn="l">
              <a:buClr>
                <a:srgbClr val="00AEEF"/>
              </a:buClr>
              <a:buFont typeface="Wingdings" panose="05000000000000000000" pitchFamily="2" charset="2"/>
              <a:buChar char="§"/>
              <a:defRPr sz="2400"/>
            </a:lvl3pPr>
            <a:lvl4pPr marL="1657350" indent="-285750" algn="l">
              <a:buClr>
                <a:srgbClr val="999999"/>
              </a:buClr>
              <a:buFont typeface="Wingdings" panose="05000000000000000000" pitchFamily="2" charset="2"/>
              <a:buChar char="§"/>
              <a:defRPr sz="2000"/>
            </a:lvl4pPr>
            <a:lvl5pPr marL="2114550" indent="-285750" algn="l">
              <a:buClr>
                <a:srgbClr val="00AEEF"/>
              </a:buClr>
              <a:buFont typeface="Wingdings" panose="05000000000000000000" pitchFamily="2" charset="2"/>
              <a:buChar char="§"/>
              <a:defRPr sz="20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Click to edit text</a:t>
            </a:r>
          </a:p>
          <a:p>
            <a:pPr lvl="1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Second level</a:t>
            </a:r>
          </a:p>
          <a:p>
            <a:pPr lvl="2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Third level</a:t>
            </a:r>
          </a:p>
          <a:p>
            <a:pPr lvl="3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Fourth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80093D9-C974-5B40-A10E-AD59481BB19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801200" y="2823629"/>
            <a:ext cx="3862058" cy="2731171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Univers Next Pro Light" panose="020B0403030202020203" pitchFamily="34" charset="77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icon to add image/object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5B86AF-CAE4-4983-A56F-0CE764AA2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270"/>
            <a:ext cx="12192000" cy="1438275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80FCF5-BB25-439C-A67F-0A3022EA18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774" y="5747691"/>
            <a:ext cx="5229225" cy="112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396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f object 7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B485FB32-7577-A147-BB4B-6D806D53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0000" y="5733256"/>
            <a:ext cx="2844800" cy="3319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4ABF6D-B116-48FA-8A85-4C24104CDDB3}" type="datetimeFigureOut">
              <a:rPr lang="en-GB" smtClean="0"/>
              <a:pPr/>
              <a:t>28/01/2022</a:t>
            </a:fld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F80C1448-6D5C-D548-83B1-64417ADD6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00" y="6079572"/>
            <a:ext cx="3190744" cy="30175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82639CE-23BC-4D41-9E2A-BB319EB57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00" y="6381328"/>
            <a:ext cx="2844800" cy="2743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1099AA68-E695-4F58-BEEE-DDF7D9F5029C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7831B11-FE25-2B4D-9760-E3A4BEB904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261444"/>
            <a:ext cx="11247587" cy="877104"/>
          </a:xfrm>
        </p:spPr>
        <p:txBody>
          <a:bodyPr anchor="b">
            <a:normAutofit/>
          </a:bodyPr>
          <a:lstStyle>
            <a:lvl1pPr algn="l">
              <a:defRPr sz="4800" cap="all" spc="400" baseline="0">
                <a:solidFill>
                  <a:schemeClr val="bg1"/>
                </a:solidFill>
                <a:highlight>
                  <a:srgbClr val="000000"/>
                </a:highlight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 add headline here</a:t>
            </a:r>
            <a:endParaRPr lang="en-GB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70F6DF-87C8-8C4D-AD78-CBC99F743898}"/>
              </a:ext>
            </a:extLst>
          </p:cNvPr>
          <p:cNvCxnSpPr>
            <a:cxnSpLocks/>
          </p:cNvCxnSpPr>
          <p:nvPr userDrawn="1"/>
        </p:nvCxnSpPr>
        <p:spPr>
          <a:xfrm flipV="1">
            <a:off x="16519" y="1391521"/>
            <a:ext cx="12175481" cy="42699"/>
          </a:xfrm>
          <a:prstGeom prst="line">
            <a:avLst/>
          </a:prstGeom>
          <a:ln w="44450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1E0ECEF6-2497-0248-9835-35DF171E22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1998" y="1735200"/>
            <a:ext cx="6393600" cy="3722957"/>
          </a:xfrm>
          <a:solidFill>
            <a:srgbClr val="FFFFFF">
              <a:alpha val="75000"/>
            </a:srgbClr>
          </a:solidFill>
        </p:spPr>
        <p:txBody>
          <a:bodyPr lIns="180000" tIns="180000" bIns="72000">
            <a:normAutofit/>
          </a:bodyPr>
          <a:lstStyle>
            <a:lvl1pPr marL="342900" indent="-342900" algn="l">
              <a:buClr>
                <a:srgbClr val="00AEEF"/>
              </a:buClr>
              <a:buFont typeface="Wingdings" panose="05000000000000000000" pitchFamily="2" charset="2"/>
              <a:buChar char="§"/>
              <a:defRPr sz="3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l">
              <a:buClr>
                <a:srgbClr val="999999"/>
              </a:buClr>
              <a:buFont typeface="Wingdings" panose="05000000000000000000" pitchFamily="2" charset="2"/>
              <a:buChar char="§"/>
              <a:defRPr sz="2800"/>
            </a:lvl2pPr>
            <a:lvl3pPr marL="1200150" indent="-285750" algn="l">
              <a:buClr>
                <a:srgbClr val="00AEEF"/>
              </a:buClr>
              <a:buFont typeface="Wingdings" panose="05000000000000000000" pitchFamily="2" charset="2"/>
              <a:buChar char="§"/>
              <a:defRPr sz="2400"/>
            </a:lvl3pPr>
            <a:lvl4pPr marL="1657350" indent="-285750" algn="l">
              <a:buClr>
                <a:srgbClr val="999999"/>
              </a:buClr>
              <a:buFont typeface="Wingdings" panose="05000000000000000000" pitchFamily="2" charset="2"/>
              <a:buChar char="§"/>
              <a:defRPr sz="2000"/>
            </a:lvl4pPr>
            <a:lvl5pPr marL="2114550" indent="-285750" algn="l">
              <a:buClr>
                <a:srgbClr val="00AEEF"/>
              </a:buClr>
              <a:buFont typeface="Wingdings" panose="05000000000000000000" pitchFamily="2" charset="2"/>
              <a:buChar char="§"/>
              <a:defRPr sz="20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Click to edit text</a:t>
            </a:r>
          </a:p>
          <a:p>
            <a:pPr lvl="1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Second level</a:t>
            </a:r>
          </a:p>
          <a:p>
            <a:pPr lvl="2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Third level</a:t>
            </a:r>
          </a:p>
          <a:p>
            <a:pPr lvl="3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Fourth level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547F618-F2BA-114A-9CB9-E89CFBA4CC1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200000" y="1735977"/>
            <a:ext cx="4360250" cy="3722956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Univers Next Pro Light" panose="020B0403030202020203" pitchFamily="34" charset="77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icon to add image/object</a:t>
            </a:r>
          </a:p>
        </p:txBody>
      </p:sp>
    </p:spTree>
    <p:extLst>
      <p:ext uri="{BB962C8B-B14F-4D97-AF65-F5344CB8AC3E}">
        <p14:creationId xmlns:p14="http://schemas.microsoft.com/office/powerpoint/2010/main" val="285846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4750-8F66-4407-A1D9-48D0ADCB98FC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0FF6-CE35-4A8C-AE53-5E6D66EC8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9486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 8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2F809C2A-ED78-774E-803B-763A64F7EE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0000" y="5733256"/>
            <a:ext cx="2844800" cy="3319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4ABF6D-B116-48FA-8A85-4C24104CDDB3}" type="datetimeFigureOut">
              <a:rPr lang="en-GB" smtClean="0"/>
              <a:pPr/>
              <a:t>28/01/2022</a:t>
            </a:fld>
            <a:endParaRPr lang="en-GB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D2DB18E1-098A-C447-9B09-1D5CB3187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00" y="6079572"/>
            <a:ext cx="3190744" cy="30175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BBE1BEA-DE79-2243-A210-67BB09690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00" y="6381328"/>
            <a:ext cx="2844800" cy="2743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1099AA68-E695-4F58-BEEE-DDF7D9F5029C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1F060E5-A962-A842-B950-0A236A02AD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261444"/>
            <a:ext cx="11247587" cy="877104"/>
          </a:xfrm>
        </p:spPr>
        <p:txBody>
          <a:bodyPr anchor="b">
            <a:normAutofit/>
          </a:bodyPr>
          <a:lstStyle>
            <a:lvl1pPr algn="l">
              <a:defRPr sz="4800" cap="all" spc="400" baseline="0">
                <a:solidFill>
                  <a:schemeClr val="bg1"/>
                </a:solidFill>
                <a:highlight>
                  <a:srgbClr val="000000"/>
                </a:highlight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 add headline here</a:t>
            </a:r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93EC14A-A687-FF43-80AE-C62B1C663369}"/>
              </a:ext>
            </a:extLst>
          </p:cNvPr>
          <p:cNvCxnSpPr>
            <a:cxnSpLocks/>
          </p:cNvCxnSpPr>
          <p:nvPr userDrawn="1"/>
        </p:nvCxnSpPr>
        <p:spPr>
          <a:xfrm flipV="1">
            <a:off x="16519" y="1391521"/>
            <a:ext cx="12175481" cy="42699"/>
          </a:xfrm>
          <a:prstGeom prst="line">
            <a:avLst/>
          </a:prstGeom>
          <a:ln w="44450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ubtitle 2">
            <a:extLst>
              <a:ext uri="{FF2B5EF4-FFF2-40B4-BE49-F238E27FC236}">
                <a16:creationId xmlns:a16="http://schemas.microsoft.com/office/drawing/2014/main" id="{EFA5FD64-D39F-D844-BBE5-45557F1621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3137" y="1735976"/>
            <a:ext cx="6394383" cy="3722957"/>
          </a:xfrm>
          <a:solidFill>
            <a:srgbClr val="CCCCCC"/>
          </a:solidFill>
        </p:spPr>
        <p:txBody>
          <a:bodyPr lIns="180000" tIns="180000" bIns="72000">
            <a:normAutofit/>
          </a:bodyPr>
          <a:lstStyle>
            <a:lvl1pPr marL="342900" indent="-342900" algn="l">
              <a:buClr>
                <a:srgbClr val="00AEEF"/>
              </a:buClr>
              <a:buFont typeface="Wingdings" panose="05000000000000000000" pitchFamily="2" charset="2"/>
              <a:buChar char="§"/>
              <a:defRPr sz="3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l">
              <a:buClr>
                <a:srgbClr val="999999"/>
              </a:buClr>
              <a:buFont typeface="Wingdings" panose="05000000000000000000" pitchFamily="2" charset="2"/>
              <a:buChar char="§"/>
              <a:defRPr sz="2800"/>
            </a:lvl2pPr>
            <a:lvl3pPr marL="1200150" indent="-285750" algn="l">
              <a:buClr>
                <a:srgbClr val="00AEEF"/>
              </a:buClr>
              <a:buFont typeface="Wingdings" panose="05000000000000000000" pitchFamily="2" charset="2"/>
              <a:buChar char="§"/>
              <a:defRPr sz="2400"/>
            </a:lvl3pPr>
            <a:lvl4pPr marL="1657350" indent="-285750" algn="l">
              <a:buClr>
                <a:srgbClr val="999999"/>
              </a:buClr>
              <a:buFont typeface="Wingdings" panose="05000000000000000000" pitchFamily="2" charset="2"/>
              <a:buChar char="§"/>
              <a:defRPr sz="2000"/>
            </a:lvl4pPr>
            <a:lvl5pPr marL="2114550" indent="-285750" algn="l">
              <a:buClr>
                <a:srgbClr val="00AEEF"/>
              </a:buClr>
              <a:buFont typeface="Wingdings" panose="05000000000000000000" pitchFamily="2" charset="2"/>
              <a:buChar char="§"/>
              <a:defRPr sz="20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Click to edit text</a:t>
            </a:r>
          </a:p>
          <a:p>
            <a:pPr lvl="1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Second level</a:t>
            </a:r>
          </a:p>
          <a:p>
            <a:pPr lvl="2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Third level</a:t>
            </a:r>
          </a:p>
          <a:p>
            <a:pPr lvl="3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Fourth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181569C-1EDC-A14B-AF66-DC662A22152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200000" y="1735977"/>
            <a:ext cx="4360250" cy="3722956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Univers Next Pro Light" panose="020B0403030202020203" pitchFamily="34" charset="77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icon to add image/object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0EC37E3-96A4-4A3B-9F60-DAFF1F72C3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634" y="5733256"/>
            <a:ext cx="5296365" cy="11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257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B11FE6B6-3EF0-CB4D-B5F9-454E5F1049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261444"/>
            <a:ext cx="11247587" cy="877104"/>
          </a:xfrm>
        </p:spPr>
        <p:txBody>
          <a:bodyPr anchor="b">
            <a:normAutofit/>
          </a:bodyPr>
          <a:lstStyle>
            <a:lvl1pPr algn="l">
              <a:defRPr sz="4800" cap="all" spc="400" baseline="0">
                <a:solidFill>
                  <a:schemeClr val="tx1"/>
                </a:solidFill>
                <a:highlight>
                  <a:srgbClr val="00AEEF"/>
                </a:highlight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 add headline here</a:t>
            </a:r>
            <a:endParaRPr lang="en-GB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84506B1-4BE2-A445-8DE9-D4575C3F1AA8}"/>
              </a:ext>
            </a:extLst>
          </p:cNvPr>
          <p:cNvCxnSpPr>
            <a:cxnSpLocks/>
          </p:cNvCxnSpPr>
          <p:nvPr userDrawn="1"/>
        </p:nvCxnSpPr>
        <p:spPr>
          <a:xfrm flipV="1">
            <a:off x="16519" y="1391521"/>
            <a:ext cx="12175481" cy="42699"/>
          </a:xfrm>
          <a:prstGeom prst="line">
            <a:avLst/>
          </a:prstGeom>
          <a:ln w="44450" cmpd="sng">
            <a:solidFill>
              <a:srgbClr val="00AEE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1D9C58E6-6A77-E740-8A67-6AE88D1333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0" y="1697100"/>
            <a:ext cx="5350894" cy="3722957"/>
          </a:xfrm>
          <a:solidFill>
            <a:srgbClr val="00AEEF">
              <a:alpha val="25000"/>
            </a:srgbClr>
          </a:solidFill>
        </p:spPr>
        <p:txBody>
          <a:bodyPr lIns="180000" tIns="180000" bIns="72000">
            <a:normAutofit/>
          </a:bodyPr>
          <a:lstStyle>
            <a:lvl1pPr marL="342900" indent="-342900" algn="l">
              <a:buClr>
                <a:srgbClr val="00AEEF"/>
              </a:buClr>
              <a:buFont typeface="Wingdings" panose="05000000000000000000" pitchFamily="2" charset="2"/>
              <a:buChar char="§"/>
              <a:defRPr sz="3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l">
              <a:buClr>
                <a:srgbClr val="999999"/>
              </a:buClr>
              <a:buFont typeface="Wingdings" panose="05000000000000000000" pitchFamily="2" charset="2"/>
              <a:buChar char="§"/>
              <a:defRPr sz="2800"/>
            </a:lvl2pPr>
            <a:lvl3pPr marL="1200150" indent="-285750" algn="l">
              <a:buClr>
                <a:srgbClr val="00AEEF"/>
              </a:buClr>
              <a:buFont typeface="Wingdings" panose="05000000000000000000" pitchFamily="2" charset="2"/>
              <a:buChar char="§"/>
              <a:defRPr sz="2400"/>
            </a:lvl3pPr>
            <a:lvl4pPr marL="1657350" indent="-285750" algn="l">
              <a:buClr>
                <a:srgbClr val="999999"/>
              </a:buClr>
              <a:buFont typeface="Wingdings" panose="05000000000000000000" pitchFamily="2" charset="2"/>
              <a:buChar char="§"/>
              <a:defRPr sz="2000"/>
            </a:lvl4pPr>
            <a:lvl5pPr marL="2114550" indent="-285750" algn="l">
              <a:buClr>
                <a:srgbClr val="00AEEF"/>
              </a:buClr>
              <a:buFont typeface="Wingdings" panose="05000000000000000000" pitchFamily="2" charset="2"/>
              <a:buChar char="§"/>
              <a:defRPr sz="20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Click to edit text</a:t>
            </a:r>
          </a:p>
          <a:p>
            <a:pPr lvl="1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Second level</a:t>
            </a:r>
          </a:p>
          <a:p>
            <a:pPr lvl="2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Third level</a:t>
            </a:r>
          </a:p>
          <a:p>
            <a:pPr lvl="3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Fourth level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EA8AFAC-6634-9D44-9B66-82447A5FC9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18334" y="1743791"/>
            <a:ext cx="5351463" cy="3722688"/>
          </a:xfrm>
          <a:solidFill>
            <a:srgbClr val="00AEEF">
              <a:alpha val="25000"/>
            </a:srgbClr>
          </a:solidFill>
        </p:spPr>
        <p:txBody>
          <a:bodyPr lIns="180000" tIns="180000" bIns="72000"/>
          <a:lstStyle>
            <a:lvl1pPr marL="342000" indent="-342000">
              <a:buClr>
                <a:srgbClr val="00AEEF"/>
              </a:buClr>
              <a:buFont typeface="Wingdings" pitchFamily="2" charset="2"/>
              <a:buChar char="§"/>
              <a:defRPr lang="en-US" sz="3200" b="0" i="0" kern="1200" baseline="0" dirty="0" smtClean="0">
                <a:solidFill>
                  <a:schemeClr val="tx1"/>
                </a:solidFill>
                <a:latin typeface="Univers Next Pro" panose="020B0503030202020203" pitchFamily="34" charset="77"/>
                <a:ea typeface="+mn-ea"/>
                <a:cs typeface="Univers" panose="020F0502020204030204" pitchFamily="34" charset="0"/>
              </a:defRPr>
            </a:lvl1pPr>
            <a:lvl2pPr marL="792000" indent="-342000">
              <a:buClr>
                <a:srgbClr val="999999"/>
              </a:buClr>
              <a:buFont typeface="Wingdings" pitchFamily="2" charset="2"/>
              <a:buChar char="§"/>
              <a:defRPr lang="en-US" sz="2800" b="0" i="0" kern="1200" dirty="0" smtClean="0">
                <a:solidFill>
                  <a:schemeClr val="tx1"/>
                </a:solidFill>
                <a:latin typeface="Univers Next Pro" panose="020B0503030202020203" pitchFamily="34" charset="77"/>
                <a:ea typeface="+mn-ea"/>
                <a:cs typeface="Univers" panose="020F0502020204030204" pitchFamily="34" charset="0"/>
              </a:defRPr>
            </a:lvl2pPr>
            <a:lvl3pPr marL="1198800" indent="-284400">
              <a:buClr>
                <a:srgbClr val="00AEEF"/>
              </a:buClr>
              <a:buFont typeface="Wingdings" pitchFamily="2" charset="2"/>
              <a:buChar char="§"/>
              <a:defRPr lang="en-US" sz="2400" b="0" i="0" kern="1200" dirty="0" smtClean="0">
                <a:solidFill>
                  <a:schemeClr val="tx1"/>
                </a:solidFill>
                <a:latin typeface="Univers Next Pro" panose="020B0503030202020203" pitchFamily="34" charset="77"/>
                <a:ea typeface="+mn-ea"/>
                <a:cs typeface="Univers" panose="020F0502020204030204" pitchFamily="34" charset="0"/>
              </a:defRPr>
            </a:lvl3pPr>
            <a:lvl4pPr marL="1656000" indent="-284400">
              <a:buClr>
                <a:srgbClr val="999999"/>
              </a:buClr>
              <a:buFont typeface="Wingdings" pitchFamily="2" charset="2"/>
              <a:buChar char="§"/>
              <a:defRPr lang="en-US" sz="2000" b="0" i="0" kern="1200" dirty="0">
                <a:solidFill>
                  <a:schemeClr val="tx1"/>
                </a:solidFill>
                <a:latin typeface="Univers Next Pro" panose="020B0503030202020203" pitchFamily="34" charset="77"/>
                <a:ea typeface="+mn-ea"/>
                <a:cs typeface="Univers" panose="020F0502020204030204" pitchFamily="34" charset="0"/>
              </a:defRPr>
            </a:lvl4pPr>
          </a:lstStyle>
          <a:p>
            <a:pPr lvl="0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Click to edit text</a:t>
            </a:r>
          </a:p>
          <a:p>
            <a:pPr lvl="1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Second level</a:t>
            </a:r>
          </a:p>
          <a:p>
            <a:pPr lvl="2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Third level</a:t>
            </a:r>
          </a:p>
          <a:p>
            <a:pPr lvl="3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Fourth level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2BF188-8574-4CF0-9C2C-A22D7FCF2A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0536" y="5778558"/>
            <a:ext cx="5351464" cy="115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187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86F8ED-6F66-BE45-ADC6-D6BC0CEF01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1652580"/>
            <a:ext cx="10858500" cy="4092575"/>
          </a:xfrm>
        </p:spPr>
        <p:txBody>
          <a:bodyPr tIns="180000"/>
          <a:lstStyle>
            <a:lvl1pPr marL="457200" indent="-457200">
              <a:spcAft>
                <a:spcPts val="1000"/>
              </a:spcAft>
              <a:buClr>
                <a:srgbClr val="00AEEF"/>
              </a:buClr>
              <a:buFont typeface="Wingdings" pitchFamily="2" charset="2"/>
              <a:buChar char="§"/>
              <a:defRPr/>
            </a:lvl1pPr>
            <a:lvl2pPr marL="800100" indent="-342900">
              <a:buClr>
                <a:schemeClr val="tx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AEEF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tx1"/>
              </a:buClr>
              <a:buFont typeface="Wingdings" pitchFamily="2" charset="2"/>
              <a:buChar char="§"/>
              <a:defRPr/>
            </a:lvl4pPr>
            <a:lvl5pPr marL="2114550" indent="-285750">
              <a:buClr>
                <a:srgbClr val="00AEEF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Click to add engaging text</a:t>
            </a:r>
          </a:p>
          <a:p>
            <a:pPr lvl="0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And some more text</a:t>
            </a:r>
          </a:p>
          <a:p>
            <a:pPr lvl="1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Second level</a:t>
            </a:r>
          </a:p>
          <a:p>
            <a:pPr lvl="2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Third level</a:t>
            </a:r>
          </a:p>
          <a:p>
            <a:pPr lvl="3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Fourth level</a:t>
            </a:r>
          </a:p>
          <a:p>
            <a:pPr lvl="4"/>
            <a:endParaRPr lang="en-US" b="0" i="0" dirty="0">
              <a:latin typeface="Univers Next Pro" panose="020B0503030202020203" pitchFamily="34" charset="77"/>
              <a:cs typeface="Univers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2FFBB5-AF36-DC41-B7D2-D1C8564792E3}"/>
              </a:ext>
            </a:extLst>
          </p:cNvPr>
          <p:cNvCxnSpPr>
            <a:cxnSpLocks/>
          </p:cNvCxnSpPr>
          <p:nvPr userDrawn="1"/>
        </p:nvCxnSpPr>
        <p:spPr>
          <a:xfrm flipV="1">
            <a:off x="16519" y="1391521"/>
            <a:ext cx="12175481" cy="42699"/>
          </a:xfrm>
          <a:prstGeom prst="line">
            <a:avLst/>
          </a:prstGeom>
          <a:ln w="44450" cmpd="sng">
            <a:solidFill>
              <a:srgbClr val="00AEE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CA965B56-7434-4F4E-9C33-F1D3F13194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261444"/>
            <a:ext cx="11247587" cy="877104"/>
          </a:xfrm>
        </p:spPr>
        <p:txBody>
          <a:bodyPr anchor="b">
            <a:normAutofit/>
          </a:bodyPr>
          <a:lstStyle>
            <a:lvl1pPr algn="l">
              <a:defRPr sz="4800" cap="all" spc="400" baseline="0">
                <a:solidFill>
                  <a:srgbClr val="00AEEF"/>
                </a:solidFill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 add headline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01803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A965B56-7434-4F4E-9C33-F1D3F13194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261444"/>
            <a:ext cx="11247587" cy="877104"/>
          </a:xfrm>
        </p:spPr>
        <p:txBody>
          <a:bodyPr anchor="b">
            <a:normAutofit/>
          </a:bodyPr>
          <a:lstStyle>
            <a:lvl1pPr algn="l">
              <a:defRPr sz="4800" cap="all" spc="400" baseline="0">
                <a:solidFill>
                  <a:srgbClr val="00AEEF"/>
                </a:solidFill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 add headline here</a:t>
            </a:r>
            <a:endParaRPr lang="en-GB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5E98885-D580-4C7F-9EFC-0BD05E644B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5918718"/>
            <a:ext cx="4876800" cy="104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108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auses Happy Healthy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B485FB32-7577-A147-BB4B-6D806D53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0000" y="5733256"/>
            <a:ext cx="2844800" cy="3319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4ABF6D-B116-48FA-8A85-4C24104CDDB3}" type="datetimeFigureOut">
              <a:rPr lang="en-GB" smtClean="0"/>
              <a:pPr/>
              <a:t>28/01/2022</a:t>
            </a:fld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F80C1448-6D5C-D548-83B1-64417ADD6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00" y="6079572"/>
            <a:ext cx="3190744" cy="30175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82639CE-23BC-4D41-9E2A-BB319EB57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00" y="6381328"/>
            <a:ext cx="2844800" cy="2743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1099AA68-E695-4F58-BEEE-DDF7D9F5029C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7831B11-FE25-2B4D-9760-E3A4BEB904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261444"/>
            <a:ext cx="11247587" cy="877104"/>
          </a:xfrm>
        </p:spPr>
        <p:txBody>
          <a:bodyPr anchor="b">
            <a:normAutofit/>
          </a:bodyPr>
          <a:lstStyle>
            <a:lvl1pPr algn="l">
              <a:defRPr sz="4800" cap="all" spc="400" baseline="0">
                <a:solidFill>
                  <a:schemeClr val="bg1"/>
                </a:solidFill>
                <a:highlight>
                  <a:srgbClr val="000000"/>
                </a:highlight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 Happy, healthy lives </a:t>
            </a:r>
            <a:endParaRPr lang="en-GB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70F6DF-87C8-8C4D-AD78-CBC99F743898}"/>
              </a:ext>
            </a:extLst>
          </p:cNvPr>
          <p:cNvCxnSpPr>
            <a:cxnSpLocks/>
          </p:cNvCxnSpPr>
          <p:nvPr userDrawn="1"/>
        </p:nvCxnSpPr>
        <p:spPr>
          <a:xfrm flipV="1">
            <a:off x="16519" y="1391521"/>
            <a:ext cx="12175481" cy="42699"/>
          </a:xfrm>
          <a:prstGeom prst="line">
            <a:avLst/>
          </a:prstGeom>
          <a:ln w="44450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1E0ECEF6-2497-0248-9835-35DF171E22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1998" y="1735200"/>
            <a:ext cx="6393600" cy="3722957"/>
          </a:xfrm>
          <a:solidFill>
            <a:srgbClr val="FFFFFF">
              <a:alpha val="75000"/>
            </a:srgbClr>
          </a:solidFill>
        </p:spPr>
        <p:txBody>
          <a:bodyPr lIns="180000" tIns="180000" bIns="72000">
            <a:normAutofit/>
          </a:bodyPr>
          <a:lstStyle>
            <a:lvl1pPr marL="342900" indent="-342900" algn="l">
              <a:buClr>
                <a:srgbClr val="00AEEF"/>
              </a:buClr>
              <a:buFont typeface="Wingdings" panose="05000000000000000000" pitchFamily="2" charset="2"/>
              <a:buChar char="§"/>
              <a:defRPr sz="3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l">
              <a:buClr>
                <a:srgbClr val="999999"/>
              </a:buClr>
              <a:buFont typeface="Wingdings" panose="05000000000000000000" pitchFamily="2" charset="2"/>
              <a:buChar char="§"/>
              <a:defRPr sz="2800"/>
            </a:lvl2pPr>
            <a:lvl3pPr marL="1200150" indent="-285750" algn="l">
              <a:buClr>
                <a:srgbClr val="00AEEF"/>
              </a:buClr>
              <a:buFont typeface="Wingdings" panose="05000000000000000000" pitchFamily="2" charset="2"/>
              <a:buChar char="§"/>
              <a:defRPr sz="2400"/>
            </a:lvl3pPr>
            <a:lvl4pPr marL="1657350" indent="-285750" algn="l">
              <a:buClr>
                <a:srgbClr val="999999"/>
              </a:buClr>
              <a:buFont typeface="Wingdings" panose="05000000000000000000" pitchFamily="2" charset="2"/>
              <a:buChar char="§"/>
              <a:defRPr sz="2000"/>
            </a:lvl4pPr>
            <a:lvl5pPr marL="2114550" indent="-285750" algn="l">
              <a:buClr>
                <a:srgbClr val="00AEEF"/>
              </a:buClr>
              <a:buFont typeface="Wingdings" panose="05000000000000000000" pitchFamily="2" charset="2"/>
              <a:buChar char="§"/>
              <a:defRPr sz="20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Click to edit text</a:t>
            </a:r>
          </a:p>
          <a:p>
            <a:pPr lvl="1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Second level</a:t>
            </a:r>
          </a:p>
          <a:p>
            <a:pPr lvl="2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Third level</a:t>
            </a:r>
          </a:p>
          <a:p>
            <a:pPr lvl="3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Fourth level</a:t>
            </a:r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B521DE52-F672-42FF-B152-EAC43626C1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613" y="1724410"/>
            <a:ext cx="3722958" cy="3733747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EFAD32A9-DA84-4E54-8571-875AEEB0F5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634" y="5790406"/>
            <a:ext cx="5296365" cy="11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1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auses Education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B485FB32-7577-A147-BB4B-6D806D53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0000" y="5733256"/>
            <a:ext cx="2844800" cy="3319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4ABF6D-B116-48FA-8A85-4C24104CDDB3}" type="datetimeFigureOut">
              <a:rPr lang="en-GB" smtClean="0"/>
              <a:pPr/>
              <a:t>28/01/2022</a:t>
            </a:fld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F80C1448-6D5C-D548-83B1-64417ADD6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00" y="6079572"/>
            <a:ext cx="3190744" cy="30175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82639CE-23BC-4D41-9E2A-BB319EB57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00" y="6381328"/>
            <a:ext cx="2844800" cy="2743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1099AA68-E695-4F58-BEEE-DDF7D9F5029C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7831B11-FE25-2B4D-9760-E3A4BEB904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261444"/>
            <a:ext cx="11247587" cy="877104"/>
          </a:xfrm>
        </p:spPr>
        <p:txBody>
          <a:bodyPr anchor="b">
            <a:normAutofit/>
          </a:bodyPr>
          <a:lstStyle>
            <a:lvl1pPr algn="l">
              <a:defRPr sz="4800" cap="all" spc="400" baseline="0">
                <a:solidFill>
                  <a:schemeClr val="bg1"/>
                </a:solidFill>
                <a:highlight>
                  <a:srgbClr val="000000"/>
                </a:highlight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 education</a:t>
            </a:r>
            <a:endParaRPr lang="en-GB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70F6DF-87C8-8C4D-AD78-CBC99F743898}"/>
              </a:ext>
            </a:extLst>
          </p:cNvPr>
          <p:cNvCxnSpPr>
            <a:cxnSpLocks/>
          </p:cNvCxnSpPr>
          <p:nvPr userDrawn="1"/>
        </p:nvCxnSpPr>
        <p:spPr>
          <a:xfrm flipV="1">
            <a:off x="16519" y="1391521"/>
            <a:ext cx="12175481" cy="42699"/>
          </a:xfrm>
          <a:prstGeom prst="line">
            <a:avLst/>
          </a:prstGeom>
          <a:ln w="44450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1E0ECEF6-2497-0248-9835-35DF171E22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1998" y="1735200"/>
            <a:ext cx="6393600" cy="3722957"/>
          </a:xfrm>
          <a:solidFill>
            <a:srgbClr val="FFFFFF">
              <a:alpha val="75000"/>
            </a:srgbClr>
          </a:solidFill>
        </p:spPr>
        <p:txBody>
          <a:bodyPr lIns="180000" tIns="180000" bIns="72000">
            <a:normAutofit/>
          </a:bodyPr>
          <a:lstStyle>
            <a:lvl1pPr marL="342900" indent="-342900" algn="l">
              <a:buClr>
                <a:srgbClr val="00AEEF"/>
              </a:buClr>
              <a:buFont typeface="Wingdings" panose="05000000000000000000" pitchFamily="2" charset="2"/>
              <a:buChar char="§"/>
              <a:defRPr sz="3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l">
              <a:buClr>
                <a:srgbClr val="999999"/>
              </a:buClr>
              <a:buFont typeface="Wingdings" panose="05000000000000000000" pitchFamily="2" charset="2"/>
              <a:buChar char="§"/>
              <a:defRPr sz="2800"/>
            </a:lvl2pPr>
            <a:lvl3pPr marL="1200150" indent="-285750" algn="l">
              <a:buClr>
                <a:srgbClr val="00AEEF"/>
              </a:buClr>
              <a:buFont typeface="Wingdings" panose="05000000000000000000" pitchFamily="2" charset="2"/>
              <a:buChar char="§"/>
              <a:defRPr sz="2400"/>
            </a:lvl3pPr>
            <a:lvl4pPr marL="1657350" indent="-285750" algn="l">
              <a:buClr>
                <a:srgbClr val="999999"/>
              </a:buClr>
              <a:buFont typeface="Wingdings" panose="05000000000000000000" pitchFamily="2" charset="2"/>
              <a:buChar char="§"/>
              <a:defRPr sz="2000"/>
            </a:lvl4pPr>
            <a:lvl5pPr marL="2114550" indent="-285750" algn="l">
              <a:buClr>
                <a:srgbClr val="00AEEF"/>
              </a:buClr>
              <a:buFont typeface="Wingdings" panose="05000000000000000000" pitchFamily="2" charset="2"/>
              <a:buChar char="§"/>
              <a:defRPr sz="20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Click to edit text</a:t>
            </a:r>
          </a:p>
          <a:p>
            <a:pPr lvl="1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Second level</a:t>
            </a:r>
          </a:p>
          <a:p>
            <a:pPr lvl="2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Third level</a:t>
            </a:r>
          </a:p>
          <a:p>
            <a:pPr lvl="3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Fourth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10F82B-DCE9-D446-8716-17CA4294A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334" y="5864401"/>
            <a:ext cx="5873666" cy="993599"/>
          </a:xfrm>
          <a:prstGeom prst="rect">
            <a:avLst/>
          </a:prstGeom>
        </p:spPr>
      </p:pic>
      <p:pic>
        <p:nvPicPr>
          <p:cNvPr id="8" name="Picture 7" descr="A picture containing grass, outdoor, building, man&#10;&#10;Description automatically generated">
            <a:extLst>
              <a:ext uri="{FF2B5EF4-FFF2-40B4-BE49-F238E27FC236}">
                <a16:creationId xmlns:a16="http://schemas.microsoft.com/office/drawing/2014/main" id="{4F095093-BD19-4072-9C47-B89A1EA671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6"/>
          <a:stretch/>
        </p:blipFill>
        <p:spPr>
          <a:xfrm>
            <a:off x="7551452" y="1715768"/>
            <a:ext cx="3802348" cy="37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946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auses Children on the move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B485FB32-7577-A147-BB4B-6D806D53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0000" y="5733256"/>
            <a:ext cx="2844800" cy="3319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4ABF6D-B116-48FA-8A85-4C24104CDDB3}" type="datetimeFigureOut">
              <a:rPr lang="en-GB" smtClean="0"/>
              <a:pPr/>
              <a:t>28/01/2022</a:t>
            </a:fld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F80C1448-6D5C-D548-83B1-64417ADD6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00" y="6079572"/>
            <a:ext cx="3190744" cy="30175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82639CE-23BC-4D41-9E2A-BB319EB57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00" y="6381328"/>
            <a:ext cx="2844800" cy="2743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1099AA68-E695-4F58-BEEE-DDF7D9F5029C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7831B11-FE25-2B4D-9760-E3A4BEB904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261444"/>
            <a:ext cx="11247587" cy="877104"/>
          </a:xfrm>
        </p:spPr>
        <p:txBody>
          <a:bodyPr anchor="b">
            <a:normAutofit/>
          </a:bodyPr>
          <a:lstStyle>
            <a:lvl1pPr algn="l">
              <a:defRPr sz="4800" cap="all" spc="400" baseline="0">
                <a:solidFill>
                  <a:schemeClr val="bg1"/>
                </a:solidFill>
                <a:highlight>
                  <a:srgbClr val="000000"/>
                </a:highlight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 Children on the move</a:t>
            </a:r>
            <a:endParaRPr lang="en-GB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70F6DF-87C8-8C4D-AD78-CBC99F743898}"/>
              </a:ext>
            </a:extLst>
          </p:cNvPr>
          <p:cNvCxnSpPr>
            <a:cxnSpLocks/>
          </p:cNvCxnSpPr>
          <p:nvPr userDrawn="1"/>
        </p:nvCxnSpPr>
        <p:spPr>
          <a:xfrm flipV="1">
            <a:off x="16519" y="1391521"/>
            <a:ext cx="12175481" cy="42699"/>
          </a:xfrm>
          <a:prstGeom prst="line">
            <a:avLst/>
          </a:prstGeom>
          <a:ln w="44450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1E0ECEF6-2497-0248-9835-35DF171E22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1998" y="1735200"/>
            <a:ext cx="6393600" cy="3722957"/>
          </a:xfrm>
          <a:solidFill>
            <a:srgbClr val="FFFFFF">
              <a:alpha val="75000"/>
            </a:srgbClr>
          </a:solidFill>
        </p:spPr>
        <p:txBody>
          <a:bodyPr lIns="180000" tIns="180000" bIns="72000">
            <a:normAutofit/>
          </a:bodyPr>
          <a:lstStyle>
            <a:lvl1pPr marL="342900" indent="-342900" algn="l">
              <a:buClr>
                <a:srgbClr val="00AEEF"/>
              </a:buClr>
              <a:buFont typeface="Wingdings" panose="05000000000000000000" pitchFamily="2" charset="2"/>
              <a:buChar char="§"/>
              <a:defRPr sz="3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l">
              <a:buClr>
                <a:srgbClr val="999999"/>
              </a:buClr>
              <a:buFont typeface="Wingdings" panose="05000000000000000000" pitchFamily="2" charset="2"/>
              <a:buChar char="§"/>
              <a:defRPr sz="2800"/>
            </a:lvl2pPr>
            <a:lvl3pPr marL="1200150" indent="-285750" algn="l">
              <a:buClr>
                <a:srgbClr val="00AEEF"/>
              </a:buClr>
              <a:buFont typeface="Wingdings" panose="05000000000000000000" pitchFamily="2" charset="2"/>
              <a:buChar char="§"/>
              <a:defRPr sz="2400"/>
            </a:lvl3pPr>
            <a:lvl4pPr marL="1657350" indent="-285750" algn="l">
              <a:buClr>
                <a:srgbClr val="999999"/>
              </a:buClr>
              <a:buFont typeface="Wingdings" panose="05000000000000000000" pitchFamily="2" charset="2"/>
              <a:buChar char="§"/>
              <a:defRPr sz="2000"/>
            </a:lvl4pPr>
            <a:lvl5pPr marL="2114550" indent="-285750" algn="l">
              <a:buClr>
                <a:srgbClr val="00AEEF"/>
              </a:buClr>
              <a:buFont typeface="Wingdings" panose="05000000000000000000" pitchFamily="2" charset="2"/>
              <a:buChar char="§"/>
              <a:defRPr sz="20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Click to edit text</a:t>
            </a:r>
          </a:p>
          <a:p>
            <a:pPr lvl="1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Second level</a:t>
            </a:r>
          </a:p>
          <a:p>
            <a:pPr lvl="2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Third level</a:t>
            </a:r>
          </a:p>
          <a:p>
            <a:pPr lvl="3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Fourth level</a:t>
            </a:r>
          </a:p>
        </p:txBody>
      </p:sp>
      <p:pic>
        <p:nvPicPr>
          <p:cNvPr id="12" name="Picture 11" descr="A couple of people posing for the camera&#10;&#10;Description automatically generated">
            <a:extLst>
              <a:ext uri="{FF2B5EF4-FFF2-40B4-BE49-F238E27FC236}">
                <a16:creationId xmlns:a16="http://schemas.microsoft.com/office/drawing/2014/main" id="{628FD798-F96A-47F7-91FA-9B23B97FB8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657" y="1733030"/>
            <a:ext cx="3622280" cy="3733449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BD4E0E52-D9BA-44A7-BC31-28D13E38C4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634" y="5790406"/>
            <a:ext cx="5296365" cy="11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249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auses Ending violence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B485FB32-7577-A147-BB4B-6D806D53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0000" y="5733256"/>
            <a:ext cx="2844800" cy="3319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4ABF6D-B116-48FA-8A85-4C24104CDDB3}" type="datetimeFigureOut">
              <a:rPr lang="en-GB" smtClean="0"/>
              <a:pPr/>
              <a:t>28/01/2022</a:t>
            </a:fld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F80C1448-6D5C-D548-83B1-64417ADD6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00" y="6079572"/>
            <a:ext cx="3190744" cy="30175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82639CE-23BC-4D41-9E2A-BB319EB57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00" y="6381328"/>
            <a:ext cx="2844800" cy="2743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1099AA68-E695-4F58-BEEE-DDF7D9F5029C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7831B11-FE25-2B4D-9760-E3A4BEB904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261444"/>
            <a:ext cx="11247587" cy="877104"/>
          </a:xfrm>
        </p:spPr>
        <p:txBody>
          <a:bodyPr anchor="b">
            <a:normAutofit/>
          </a:bodyPr>
          <a:lstStyle>
            <a:lvl1pPr algn="l">
              <a:defRPr sz="4800" cap="all" spc="400" baseline="0">
                <a:solidFill>
                  <a:schemeClr val="bg1"/>
                </a:solidFill>
                <a:highlight>
                  <a:srgbClr val="000000"/>
                </a:highlight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 Ending violence</a:t>
            </a:r>
            <a:endParaRPr lang="en-GB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70F6DF-87C8-8C4D-AD78-CBC99F743898}"/>
              </a:ext>
            </a:extLst>
          </p:cNvPr>
          <p:cNvCxnSpPr>
            <a:cxnSpLocks/>
          </p:cNvCxnSpPr>
          <p:nvPr userDrawn="1"/>
        </p:nvCxnSpPr>
        <p:spPr>
          <a:xfrm flipV="1">
            <a:off x="16519" y="1391521"/>
            <a:ext cx="12175481" cy="42699"/>
          </a:xfrm>
          <a:prstGeom prst="line">
            <a:avLst/>
          </a:prstGeom>
          <a:ln w="44450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1E0ECEF6-2497-0248-9835-35DF171E22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1998" y="1735200"/>
            <a:ext cx="6393600" cy="3722957"/>
          </a:xfrm>
          <a:solidFill>
            <a:srgbClr val="FFFFFF">
              <a:alpha val="75000"/>
            </a:srgbClr>
          </a:solidFill>
        </p:spPr>
        <p:txBody>
          <a:bodyPr lIns="180000" tIns="180000" bIns="72000">
            <a:normAutofit/>
          </a:bodyPr>
          <a:lstStyle>
            <a:lvl1pPr marL="342900" indent="-342900" algn="l">
              <a:buClr>
                <a:srgbClr val="00AEEF"/>
              </a:buClr>
              <a:buFont typeface="Wingdings" panose="05000000000000000000" pitchFamily="2" charset="2"/>
              <a:buChar char="§"/>
              <a:defRPr sz="3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l">
              <a:buClr>
                <a:srgbClr val="999999"/>
              </a:buClr>
              <a:buFont typeface="Wingdings" panose="05000000000000000000" pitchFamily="2" charset="2"/>
              <a:buChar char="§"/>
              <a:defRPr sz="2800"/>
            </a:lvl2pPr>
            <a:lvl3pPr marL="1200150" indent="-285750" algn="l">
              <a:buClr>
                <a:srgbClr val="00AEEF"/>
              </a:buClr>
              <a:buFont typeface="Wingdings" panose="05000000000000000000" pitchFamily="2" charset="2"/>
              <a:buChar char="§"/>
              <a:defRPr sz="2400"/>
            </a:lvl3pPr>
            <a:lvl4pPr marL="1657350" indent="-285750" algn="l">
              <a:buClr>
                <a:srgbClr val="999999"/>
              </a:buClr>
              <a:buFont typeface="Wingdings" panose="05000000000000000000" pitchFamily="2" charset="2"/>
              <a:buChar char="§"/>
              <a:defRPr sz="2000"/>
            </a:lvl4pPr>
            <a:lvl5pPr marL="2114550" indent="-285750" algn="l">
              <a:buClr>
                <a:srgbClr val="00AEEF"/>
              </a:buClr>
              <a:buFont typeface="Wingdings" panose="05000000000000000000" pitchFamily="2" charset="2"/>
              <a:buChar char="§"/>
              <a:defRPr sz="20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Click to edit text</a:t>
            </a:r>
          </a:p>
          <a:p>
            <a:pPr lvl="1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Second level</a:t>
            </a:r>
          </a:p>
          <a:p>
            <a:pPr lvl="2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Third level</a:t>
            </a:r>
          </a:p>
          <a:p>
            <a:pPr lvl="3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Fourth level</a:t>
            </a:r>
          </a:p>
        </p:txBody>
      </p:sp>
      <p:pic>
        <p:nvPicPr>
          <p:cNvPr id="3" name="Picture 2" descr="Two people sitting on a bench&#10;&#10;Description automatically generated">
            <a:extLst>
              <a:ext uri="{FF2B5EF4-FFF2-40B4-BE49-F238E27FC236}">
                <a16:creationId xmlns:a16="http://schemas.microsoft.com/office/drawing/2014/main" id="{FE552C36-7447-4782-9DB5-5F5C5C2540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5252" y="1735201"/>
            <a:ext cx="3859497" cy="3702722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D60D268-A37E-4873-ADD6-D87A1B4FE0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634" y="5828506"/>
            <a:ext cx="5296365" cy="11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575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12996" y="0"/>
            <a:ext cx="12179003" cy="5458932"/>
          </a:xfrm>
        </p:spPr>
        <p:txBody>
          <a:bodyPr/>
          <a:lstStyle>
            <a:lvl1pPr marL="0" indent="0">
              <a:buNone/>
              <a:defRPr sz="3200" b="0" i="0">
                <a:latin typeface="Univers Next Pro Light" panose="020B0403030202020203" pitchFamily="34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25E6D96-4DCE-41CA-BA4F-464C2E9E4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5880618"/>
            <a:ext cx="4876800" cy="104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5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image 2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3B984DF-36DE-8345-B1A1-A68E2E856EE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2996" y="0"/>
            <a:ext cx="12179003" cy="5458932"/>
          </a:xfrm>
        </p:spPr>
        <p:txBody>
          <a:bodyPr/>
          <a:lstStyle>
            <a:lvl1pPr marL="0" indent="0">
              <a:buNone/>
              <a:defRPr sz="3200" b="0" i="0">
                <a:latin typeface="Univers Next Pro Light" panose="020B0403030202020203" pitchFamily="34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F6686CD-E16A-403A-BB1C-57EA4332C3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634" y="5828506"/>
            <a:ext cx="5296365" cy="11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4750-8F66-4407-A1D9-48D0ADCB98FC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0FF6-CE35-4A8C-AE53-5E6D66EC8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9922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6F3383-7C34-4D42-80FD-7F7F8364F2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5794893"/>
            <a:ext cx="4876800" cy="104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983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8B1C7E8-B678-41E2-9EB8-6BE7F3D8B6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634" y="5828506"/>
            <a:ext cx="5296365" cy="11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872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9715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s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erson, sitting, man, reading&#10;&#10;Description automatically generated">
            <a:extLst>
              <a:ext uri="{FF2B5EF4-FFF2-40B4-BE49-F238E27FC236}">
                <a16:creationId xmlns:a16="http://schemas.microsoft.com/office/drawing/2014/main" id="{3F6FEA19-0098-4FF3-8554-E7B817911B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0088B6A-37EC-4377-97F2-1E7A89274C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5167889"/>
            <a:ext cx="7392202" cy="1022569"/>
          </a:xfrm>
          <a:solidFill>
            <a:schemeClr val="tx1">
              <a:alpha val="70000"/>
            </a:schemeClr>
          </a:solidFill>
        </p:spPr>
        <p:txBody>
          <a:bodyPr wrap="square" lIns="360000" tIns="144000" anchor="ctr" anchorCtr="0">
            <a:spAutoFit/>
          </a:bodyPr>
          <a:lstStyle>
            <a:lvl1pPr>
              <a:defRPr sz="6000" cap="all" spc="600" baseline="0">
                <a:solidFill>
                  <a:schemeClr val="bg1"/>
                </a:solidFill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Any 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7657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y questions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looking at each other&#10;&#10;Description automatically generated">
            <a:extLst>
              <a:ext uri="{FF2B5EF4-FFF2-40B4-BE49-F238E27FC236}">
                <a16:creationId xmlns:a16="http://schemas.microsoft.com/office/drawing/2014/main" id="{28D9CC12-87D8-452C-A5EF-096C206E82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DE1FBBF-98F9-4CF8-A096-4A5C2DA51B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5167889"/>
            <a:ext cx="7392202" cy="1022569"/>
          </a:xfrm>
          <a:solidFill>
            <a:schemeClr val="tx1">
              <a:alpha val="70000"/>
            </a:schemeClr>
          </a:solidFill>
        </p:spPr>
        <p:txBody>
          <a:bodyPr wrap="square" lIns="360000" tIns="144000" anchor="ctr" anchorCtr="0">
            <a:spAutoFit/>
          </a:bodyPr>
          <a:lstStyle>
            <a:lvl1pPr>
              <a:defRPr sz="6000" cap="all" spc="600" baseline="0">
                <a:solidFill>
                  <a:schemeClr val="bg1"/>
                </a:solidFill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Any 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339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4750-8F66-4407-A1D9-48D0ADCB98FC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0FF6-CE35-4A8C-AE53-5E6D66EC8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99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4750-8F66-4407-A1D9-48D0ADCB98FC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0FF6-CE35-4A8C-AE53-5E6D66EC8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21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4750-8F66-4407-A1D9-48D0ADCB98FC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0FF6-CE35-4A8C-AE53-5E6D66EC8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310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4750-8F66-4407-A1D9-48D0ADCB98FC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0FF6-CE35-4A8C-AE53-5E6D66EC8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86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5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50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49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Relationship Id="rId35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C464750-8F66-4407-A1D9-48D0ADCB98FC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F0FF6-CE35-4A8C-AE53-5E6D66EC8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272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08ABE-55A1-4A23-B61E-3C88C2D89DA1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C3E42-53AE-43BD-AB25-A5BDE1EE9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59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  <p:sldLayoutId id="2147483740" r:id="rId25"/>
    <p:sldLayoutId id="2147483741" r:id="rId26"/>
    <p:sldLayoutId id="2147483742" r:id="rId27"/>
    <p:sldLayoutId id="2147483743" r:id="rId28"/>
    <p:sldLayoutId id="2147483744" r:id="rId29"/>
    <p:sldLayoutId id="2147483745" r:id="rId30"/>
    <p:sldLayoutId id="2147483746" r:id="rId31"/>
    <p:sldLayoutId id="2147483747" r:id="rId32"/>
    <p:sldLayoutId id="2147483748" r:id="rId33"/>
    <p:sldLayoutId id="2147483749" r:id="rId34"/>
    <p:sldLayoutId id="2147483750" r:id="rId35"/>
    <p:sldLayoutId id="2147483751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Rights Respecting Updates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Rights Respecting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184" y="3876138"/>
            <a:ext cx="3498376" cy="286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5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561" y="191069"/>
            <a:ext cx="8761863" cy="102358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We are going to stop the Right Respecting Certificates and have an Article of the week.</a:t>
            </a: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83692" y="1579965"/>
            <a:ext cx="10515600" cy="413844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 Article of the Week is :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/>
              <a:t>W</a:t>
            </a:r>
            <a:r>
              <a:rPr lang="en-GB" dirty="0" smtClean="0"/>
              <a:t>hen you and your class talk about a specific article and do some activities about the article.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                   </a:t>
            </a:r>
            <a:r>
              <a:rPr lang="en-GB" sz="5400" dirty="0" smtClean="0">
                <a:solidFill>
                  <a:srgbClr val="00B0F0"/>
                </a:solidFill>
              </a:rPr>
              <a:t>ARTICLE OF </a:t>
            </a:r>
            <a:r>
              <a:rPr lang="en-GB" sz="5400" dirty="0">
                <a:solidFill>
                  <a:srgbClr val="00B0F0"/>
                </a:solidFill>
              </a:rPr>
              <a:t>THE</a:t>
            </a:r>
            <a:r>
              <a:rPr lang="en-GB" sz="5400" dirty="0" smtClean="0">
                <a:solidFill>
                  <a:srgbClr val="00B0F0"/>
                </a:solidFill>
              </a:rPr>
              <a:t> WEEK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2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271" y="559558"/>
            <a:ext cx="8825658" cy="1638396"/>
          </a:xfrm>
        </p:spPr>
        <p:txBody>
          <a:bodyPr/>
          <a:lstStyle/>
          <a:p>
            <a:r>
              <a:rPr lang="en-GB" dirty="0" smtClean="0"/>
              <a:t>Next week’s </a:t>
            </a:r>
            <a:br>
              <a:rPr lang="en-GB" dirty="0" smtClean="0"/>
            </a:br>
            <a:r>
              <a:rPr lang="en-GB" dirty="0" smtClean="0"/>
              <a:t>article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806" y="3638468"/>
            <a:ext cx="8825658" cy="861420"/>
          </a:xfrm>
        </p:spPr>
        <p:txBody>
          <a:bodyPr>
            <a:normAutofit/>
          </a:bodyPr>
          <a:lstStyle/>
          <a:p>
            <a:r>
              <a:rPr lang="en-GB" dirty="0" smtClean="0"/>
              <a:t>Next week will be the first Article of the week.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619" y="1419368"/>
            <a:ext cx="3747988" cy="529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0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will happen?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2052918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en-GB" sz="3200" dirty="0" smtClean="0"/>
              <a:t>Your class teacher will be sent a slide show linked to the Article. </a:t>
            </a:r>
          </a:p>
          <a:p>
            <a:r>
              <a:rPr lang="en-GB" sz="3200" dirty="0" smtClean="0"/>
              <a:t>We </a:t>
            </a:r>
            <a:r>
              <a:rPr lang="en-GB" sz="3200" dirty="0" smtClean="0">
                <a:solidFill>
                  <a:srgbClr val="FF0000"/>
                </a:solidFill>
              </a:rPr>
              <a:t>CANNOT</a:t>
            </a:r>
            <a:r>
              <a:rPr lang="en-GB" sz="3200" dirty="0" smtClean="0"/>
              <a:t> tell you what the article will be as there is a guessing game at the start.</a:t>
            </a:r>
          </a:p>
          <a:p>
            <a:endParaRPr lang="en-GB" sz="3200" dirty="0"/>
          </a:p>
          <a:p>
            <a:r>
              <a:rPr lang="en-GB" sz="3200" dirty="0" err="1" smtClean="0"/>
              <a:t>Sshhhh</a:t>
            </a:r>
            <a:r>
              <a:rPr lang="en-GB" sz="3200" dirty="0" smtClean="0"/>
              <a:t>….Steering group knows next week’s already but are keeping quiet!</a:t>
            </a:r>
            <a:endParaRPr lang="en-GB" sz="3200" dirty="0"/>
          </a:p>
        </p:txBody>
      </p:sp>
      <p:sp>
        <p:nvSpPr>
          <p:cNvPr id="4" name="AutoShape 2" descr="Sshh - don&amp;#39;t tell anyone.... Festival... - IMMACULATE MADONNA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7796" y="4412847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DCA232-6EA8-4F76-B8BB-DB2A03E3D214}"/>
              </a:ext>
            </a:extLst>
          </p:cNvPr>
          <p:cNvSpPr/>
          <p:nvPr/>
        </p:nvSpPr>
        <p:spPr>
          <a:xfrm rot="16200000">
            <a:off x="10432412" y="4549609"/>
            <a:ext cx="320485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Unicef/Dawe</a:t>
            </a:r>
            <a:endParaRPr lang="en-GB" sz="1000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85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A1067-DCE3-0548-A681-2357D6A5F8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Guess the article</a:t>
            </a:r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68EF436D-9311-46A7-BC40-599A6C4FB311}"/>
              </a:ext>
            </a:extLst>
          </p:cNvPr>
          <p:cNvSpPr txBox="1">
            <a:spLocks/>
          </p:cNvSpPr>
          <p:nvPr/>
        </p:nvSpPr>
        <p:spPr>
          <a:xfrm>
            <a:off x="272796" y="1657079"/>
            <a:ext cx="10867229" cy="536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These pictures provide a clue to this week’s article.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 you guess how they are linked together? Which article of the Convention do these pictures relate to?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Write down your thoughts or discuss with someone in your home.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17829E-D028-4A6A-BB00-54725351BF39}"/>
              </a:ext>
            </a:extLst>
          </p:cNvPr>
          <p:cNvSpPr/>
          <p:nvPr/>
        </p:nvSpPr>
        <p:spPr>
          <a:xfrm>
            <a:off x="272796" y="6411890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Accessible Icon Project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13D647C-7C6B-4801-85ED-AB25FD2FC6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196" y="3007141"/>
            <a:ext cx="3314700" cy="33147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E271EA1-828A-485A-BE9A-D94D460867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7733" y="3007141"/>
            <a:ext cx="3826933" cy="21526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CFA3A2F-3FD9-4FC9-BB82-BE007634F25F}"/>
              </a:ext>
            </a:extLst>
          </p:cNvPr>
          <p:cNvSpPr/>
          <p:nvPr/>
        </p:nvSpPr>
        <p:spPr>
          <a:xfrm>
            <a:off x="3811058" y="5200921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BBC News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 descr="A picture containing person, person, sitting, young&#10;&#10;Description automatically generated">
            <a:extLst>
              <a:ext uri="{FF2B5EF4-FFF2-40B4-BE49-F238E27FC236}">
                <a16:creationId xmlns:a16="http://schemas.microsoft.com/office/drawing/2014/main" id="{9114B580-EA71-44FC-8C88-FC771FC661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503" y="3007141"/>
            <a:ext cx="4162425" cy="27749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D1F7889-E1B5-4C3F-9BC2-7098CB2143A6}"/>
              </a:ext>
            </a:extLst>
          </p:cNvPr>
          <p:cNvSpPr/>
          <p:nvPr/>
        </p:nvSpPr>
        <p:spPr>
          <a:xfrm>
            <a:off x="7792508" y="5839241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Unicef/Dawe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42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Display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Article of the week will be displayed on  a board outside Mrs Johnson’s office (orange room).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64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next???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would also like to have a full day each term for the whole school to focus on one of the Rights.  </a:t>
            </a:r>
          </a:p>
          <a:p>
            <a:endParaRPr lang="en-GB" dirty="0"/>
          </a:p>
          <a:p>
            <a:r>
              <a:rPr lang="en-GB" dirty="0" smtClean="0"/>
              <a:t>For example, we could spend a whole day celebrating World Religion Day. </a:t>
            </a:r>
          </a:p>
          <a:p>
            <a:endParaRPr lang="en-GB" dirty="0"/>
          </a:p>
          <a:p>
            <a:r>
              <a:rPr lang="en-GB" dirty="0" smtClean="0"/>
              <a:t>The children could explore the different religions in their class and around the school including how this is celebrated!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603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UK_Univers_Powerpoint_16.9_template" id="{E7465B0F-3A31-7345-A344-597C117D6CCC}" vid="{FC2F8100-4B7B-ED4C-AA18-18EF80D39A6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209</TotalTime>
  <Words>282</Words>
  <Application>Microsoft Office PowerPoint</Application>
  <PresentationFormat>Widescreen</PresentationFormat>
  <Paragraphs>36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Univers</vt:lpstr>
      <vt:lpstr>Univers Next Pro</vt:lpstr>
      <vt:lpstr>Univers Next Pro Condensed</vt:lpstr>
      <vt:lpstr>Univers Next Pro Light</vt:lpstr>
      <vt:lpstr>Wingdings</vt:lpstr>
      <vt:lpstr>Wingdings 3</vt:lpstr>
      <vt:lpstr>Ion</vt:lpstr>
      <vt:lpstr>Office Theme</vt:lpstr>
      <vt:lpstr>Rights Respecting Updates</vt:lpstr>
      <vt:lpstr>We are going to stop the Right Respecting Certificates and have an Article of the week.</vt:lpstr>
      <vt:lpstr>Next week’s  article</vt:lpstr>
      <vt:lpstr>What will happen?</vt:lpstr>
      <vt:lpstr>PowerPoint Presentation</vt:lpstr>
      <vt:lpstr>Guess the article</vt:lpstr>
      <vt:lpstr>Display </vt:lpstr>
      <vt:lpstr>What next???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Right Respecting Updates</dc:title>
  <dc:creator>Christy Johnson</dc:creator>
  <cp:lastModifiedBy>Christy Johnson</cp:lastModifiedBy>
  <cp:revision>10</cp:revision>
  <cp:lastPrinted>2022-01-27T14:33:22Z</cp:lastPrinted>
  <dcterms:created xsi:type="dcterms:W3CDTF">2022-01-26T12:54:06Z</dcterms:created>
  <dcterms:modified xsi:type="dcterms:W3CDTF">2022-01-28T09:30:05Z</dcterms:modified>
</cp:coreProperties>
</file>