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59" r:id="rId4"/>
    <p:sldId id="270" r:id="rId5"/>
    <p:sldId id="260" r:id="rId6"/>
    <p:sldId id="261" r:id="rId7"/>
    <p:sldId id="262" r:id="rId8"/>
    <p:sldId id="263" r:id="rId9"/>
  </p:sldIdLst>
  <p:sldSz cx="9144000" cy="5143500" type="screen16x9"/>
  <p:notesSz cx="6797675" cy="9926638"/>
  <p:embeddedFontLst>
    <p:embeddedFont>
      <p:font typeface="Maven Pro" panose="020B0604020202020204" charset="0"/>
      <p:regular r:id="rId12"/>
      <p:bold r:id="rId13"/>
    </p:embeddedFont>
    <p:embeddedFont>
      <p:font typeface="Nunito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1C88D-E803-43F1-9B00-F169F6CB3B4F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B9F87-3988-4658-B959-4EB057BB6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511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60e88983f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260e88983f_4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60e88983f_4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260e88983f_4_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60e88983f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60e88983f_4_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60e88983f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260e88983f_4_2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260e88983f_4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260e88983f_4_2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60e88983f_4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260e88983f_4_3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465475" y="116375"/>
            <a:ext cx="8192400" cy="41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Rights </a:t>
            </a:r>
            <a:r>
              <a:rPr lang="en" dirty="0" smtClean="0"/>
              <a:t>Respecting </a:t>
            </a:r>
            <a:r>
              <a:rPr lang="en" dirty="0"/>
              <a:t>A</a:t>
            </a:r>
            <a:r>
              <a:rPr lang="en" dirty="0" smtClean="0"/>
              <a:t>ssembly </a:t>
            </a:r>
            <a:r>
              <a:rPr lang="en" dirty="0"/>
              <a:t>29/4/22 </a:t>
            </a:r>
            <a:endParaRPr dirty="0"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824000" y="3304875"/>
            <a:ext cx="4662400" cy="106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Created by </a:t>
            </a:r>
            <a:r>
              <a:rPr lang="en" dirty="0" smtClean="0"/>
              <a:t>Skye ,Evelyn, Rosie, Dexter, Josh, Shanaya and Duriel </a:t>
            </a:r>
            <a:endParaRPr lang="e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Presented by Mia, Chloe, Reece, Tiziana and William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2" y="2771381"/>
            <a:ext cx="2821998" cy="23089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5" y="110836"/>
            <a:ext cx="3051462" cy="2329282"/>
          </a:xfrm>
          <a:prstGeom prst="rect">
            <a:avLst/>
          </a:prstGeom>
        </p:spPr>
      </p:pic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188509" y="210648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rights are important?</a:t>
            </a:r>
            <a:endParaRPr dirty="0"/>
          </a:p>
        </p:txBody>
      </p:sp>
      <p:sp>
        <p:nvSpPr>
          <p:cNvPr id="290" name="Google Shape;290;p15"/>
          <p:cNvSpPr txBox="1">
            <a:spLocks noGrp="1"/>
          </p:cNvSpPr>
          <p:nvPr>
            <p:ph type="body" idx="1"/>
          </p:nvPr>
        </p:nvSpPr>
        <p:spPr>
          <a:xfrm>
            <a:off x="188509" y="1996977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Rights are important because we need to share our thoughts and opinions. 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dirty="0"/>
              <a:t>We need rights to live, express </a:t>
            </a:r>
            <a:r>
              <a:rPr lang="en" sz="2400" dirty="0" smtClean="0"/>
              <a:t>ourselves, </a:t>
            </a:r>
            <a:r>
              <a:rPr lang="en" sz="2400" dirty="0"/>
              <a:t>be free and enjoy ourselves. 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dirty="0"/>
              <a:t>Rights are here to help us choose between right and </a:t>
            </a:r>
            <a:r>
              <a:rPr lang="en" sz="2400" dirty="0" smtClean="0"/>
              <a:t>wrong. </a:t>
            </a:r>
            <a:r>
              <a:rPr lang="en" sz="2400" dirty="0"/>
              <a:t>They allow us to have a say.</a:t>
            </a:r>
            <a:endParaRPr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Article of the week</a:t>
            </a: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/>
              <a:t>We need to learn about our rights. It gives us the opportunity to discuss rights in more detail so we can discuss these things with our class, friends and family.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/>
              <a:t>Every </a:t>
            </a:r>
            <a:r>
              <a:rPr lang="en" sz="2000" dirty="0" smtClean="0"/>
              <a:t>Monday </a:t>
            </a:r>
            <a:r>
              <a:rPr lang="en" sz="2000" dirty="0"/>
              <a:t>the display is changed. 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dirty="0"/>
              <a:t>Every week classes and rights leaders are meant to be discussing our articles</a:t>
            </a:r>
            <a:r>
              <a:rPr lang="en" sz="2000" dirty="0" smtClean="0"/>
              <a:t>.  This allows for us to understand them more.</a:t>
            </a:r>
            <a:endParaRPr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25" y="1553465"/>
            <a:ext cx="7030500" cy="9993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We are going to share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some rights that we see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as important to us at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Kingsway at the moment.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56" y="85725"/>
            <a:ext cx="3711574" cy="49340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74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Article 28- Access </a:t>
            </a:r>
            <a:r>
              <a:rPr lang="en" dirty="0"/>
              <a:t>to 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dirty="0" smtClean="0"/>
              <a:t>education</a:t>
            </a:r>
            <a:endParaRPr dirty="0"/>
          </a:p>
        </p:txBody>
      </p:sp>
      <p:sp>
        <p:nvSpPr>
          <p:cNvPr id="302" name="Google Shape;302;p17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If we didn’t have any education then so many inventions we have and need in this day and time we wouldn’t have because no one would learn how to make them. </a:t>
            </a:r>
            <a:endParaRPr sz="22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 dirty="0"/>
              <a:t>Everyone deserves to have an education because they need to learn new things and be prepared for adult life</a:t>
            </a:r>
            <a:r>
              <a:rPr lang="en" sz="2200" dirty="0" smtClean="0"/>
              <a:t>.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36" y="264866"/>
            <a:ext cx="3000300" cy="14780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Article 24- Environment</a:t>
            </a:r>
            <a:endParaRPr dirty="0"/>
          </a:p>
        </p:txBody>
      </p:sp>
      <p:sp>
        <p:nvSpPr>
          <p:cNvPr id="308" name="Google Shape;308;p18"/>
          <p:cNvSpPr txBox="1">
            <a:spLocks noGrp="1"/>
          </p:cNvSpPr>
          <p:nvPr>
            <p:ph type="body" idx="1"/>
          </p:nvPr>
        </p:nvSpPr>
        <p:spPr>
          <a:xfrm>
            <a:off x="340534" y="1100422"/>
            <a:ext cx="6174566" cy="1624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 sz="1600" dirty="0" smtClean="0"/>
              <a:t>The </a:t>
            </a:r>
            <a:r>
              <a:rPr lang="en" sz="1600" dirty="0"/>
              <a:t>environment is good for your mental health, it makes you feel calm and happy. If we cut down </a:t>
            </a:r>
            <a:r>
              <a:rPr lang="en" sz="1600" dirty="0" smtClean="0"/>
              <a:t>too </a:t>
            </a:r>
            <a:r>
              <a:rPr lang="en" sz="1600" dirty="0"/>
              <a:t>many </a:t>
            </a:r>
            <a:r>
              <a:rPr lang="en" sz="1600" dirty="0" smtClean="0"/>
              <a:t>trees, </a:t>
            </a:r>
            <a:r>
              <a:rPr lang="en" sz="1600" dirty="0"/>
              <a:t>animals will lose their </a:t>
            </a:r>
            <a:r>
              <a:rPr lang="en" sz="1600" dirty="0" smtClean="0"/>
              <a:t>homes and habitats.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" sz="1600" dirty="0" smtClean="0"/>
              <a:t> </a:t>
            </a:r>
            <a:r>
              <a:rPr lang="en" sz="1600" dirty="0"/>
              <a:t>It is so sad how everyone is always picking the blossoms on the tree and the daisies and most people throw those flowers away which goes to a waste, its better to let them grow than have them die in your hand.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98" y="3307557"/>
            <a:ext cx="3138200" cy="1765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71938" y="3852777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1200"/>
              </a:spcAft>
            </a:pPr>
            <a:endParaRPr lang="en-GB" b="1" dirty="0">
              <a:solidFill>
                <a:srgbClr val="FF0000"/>
              </a:solidFill>
            </a:endParaRPr>
          </a:p>
          <a:p>
            <a:pPr lvl="0">
              <a:spcAft>
                <a:spcPts val="1200"/>
              </a:spcAft>
            </a:pPr>
            <a:r>
              <a:rPr lang="en-GB" b="1" dirty="0">
                <a:solidFill>
                  <a:srgbClr val="FF0000"/>
                </a:solidFill>
              </a:rPr>
              <a:t>In this case little things can make a huge difference, see what you can do to make a difference this year.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286" y="47972"/>
            <a:ext cx="2479844" cy="30998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Article 38- Protection </a:t>
            </a:r>
            <a:r>
              <a:rPr lang="en" dirty="0"/>
              <a:t>from war</a:t>
            </a:r>
            <a:endParaRPr dirty="0"/>
          </a:p>
        </p:txBody>
      </p:sp>
      <p:sp>
        <p:nvSpPr>
          <p:cNvPr id="314" name="Google Shape;314;p19"/>
          <p:cNvSpPr txBox="1">
            <a:spLocks noGrp="1"/>
          </p:cNvSpPr>
          <p:nvPr>
            <p:ph type="body" idx="1"/>
          </p:nvPr>
        </p:nvSpPr>
        <p:spPr>
          <a:xfrm>
            <a:off x="1871837" y="1029919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Unfortunately, some people think war is the only answer, as a result many people are forced to leave their home. </a:t>
            </a:r>
            <a:endParaRPr lang="en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This </a:t>
            </a:r>
            <a:r>
              <a:rPr lang="en" sz="1800" dirty="0"/>
              <a:t>can be quite traumatising for many people as well as tiring. </a:t>
            </a:r>
            <a:endParaRPr lang="en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When </a:t>
            </a:r>
            <a:r>
              <a:rPr lang="en" sz="1800" dirty="0"/>
              <a:t>people flee they might get seperated from family and friends and when people flee they need to start a fresh. </a:t>
            </a:r>
            <a:endParaRPr lang="en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Some </a:t>
            </a:r>
            <a:r>
              <a:rPr lang="en" sz="1800" dirty="0"/>
              <a:t>young adults are giving up their education and are being made to fight at war.</a:t>
            </a:r>
            <a:endParaRPr sz="18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dirty="0"/>
              <a:t>We offer our support to </a:t>
            </a:r>
            <a:r>
              <a:rPr lang="en" sz="1800" dirty="0" smtClean="0"/>
              <a:t>Ukraine </a:t>
            </a:r>
            <a:r>
              <a:rPr lang="en" sz="1800" dirty="0"/>
              <a:t>and are grateful for Joanie and Ella who are selling peace bracelets to raise money for </a:t>
            </a:r>
            <a:r>
              <a:rPr lang="en" sz="1800" dirty="0" smtClean="0"/>
              <a:t>Ukraine</a:t>
            </a:r>
            <a:r>
              <a:rPr lang="en" sz="1800" dirty="0"/>
              <a:t>. They will be selling </a:t>
            </a:r>
            <a:r>
              <a:rPr lang="en" sz="1800" dirty="0" smtClean="0"/>
              <a:t>these on Wednesday </a:t>
            </a:r>
            <a:r>
              <a:rPr lang="en" sz="1800" dirty="0"/>
              <a:t>and </a:t>
            </a:r>
            <a:r>
              <a:rPr lang="en" sz="1800" dirty="0" smtClean="0"/>
              <a:t>Friday</a:t>
            </a:r>
            <a:r>
              <a:rPr lang="en" sz="1800" dirty="0"/>
              <a:t>.</a:t>
            </a:r>
            <a:endParaRPr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88" y="1482436"/>
            <a:ext cx="1522958" cy="19690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all have rights</a:t>
            </a:r>
            <a:endParaRPr/>
          </a:p>
        </p:txBody>
      </p:sp>
      <p:sp>
        <p:nvSpPr>
          <p:cNvPr id="320" name="Google Shape;320;p20"/>
          <p:cNvSpPr txBox="1">
            <a:spLocks noGrp="1"/>
          </p:cNvSpPr>
          <p:nvPr>
            <p:ph type="body" idx="1"/>
          </p:nvPr>
        </p:nvSpPr>
        <p:spPr>
          <a:xfrm>
            <a:off x="1442345" y="1158777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400" dirty="0"/>
              <a:t>Remember we all have rights. This means we should not be afraid to speak out for </a:t>
            </a:r>
            <a:r>
              <a:rPr lang="en" sz="4400" dirty="0" smtClean="0"/>
              <a:t>what</a:t>
            </a:r>
            <a:r>
              <a:rPr lang="en" sz="4400" dirty="0"/>
              <a:t> </a:t>
            </a:r>
            <a:r>
              <a:rPr lang="en" sz="4400" dirty="0" smtClean="0"/>
              <a:t>is</a:t>
            </a:r>
            <a:r>
              <a:rPr lang="en" sz="4400" dirty="0" smtClean="0"/>
              <a:t> </a:t>
            </a:r>
            <a:r>
              <a:rPr lang="en" sz="4400" dirty="0"/>
              <a:t>right.</a:t>
            </a:r>
            <a:endParaRPr sz="4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474</Words>
  <Application>Microsoft Office PowerPoint</Application>
  <PresentationFormat>On-screen Show (16:9)</PresentationFormat>
  <Paragraphs>30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Maven Pro</vt:lpstr>
      <vt:lpstr>Arial</vt:lpstr>
      <vt:lpstr>Nunito</vt:lpstr>
      <vt:lpstr>Momentum</vt:lpstr>
      <vt:lpstr>Rights Respecting Assembly 29/4/22 </vt:lpstr>
      <vt:lpstr>Why rights are important?</vt:lpstr>
      <vt:lpstr>Article of the week</vt:lpstr>
      <vt:lpstr>We are going to share  some rights that we see  as important to us at  Kingsway at the moment.</vt:lpstr>
      <vt:lpstr>Article 28- Access to  education</vt:lpstr>
      <vt:lpstr>Article 24- Environment</vt:lpstr>
      <vt:lpstr>Article 38- Protection from war</vt:lpstr>
      <vt:lpstr>We all have rights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Rights respecting assembly 29/4/22 </dc:title>
  <dc:creator>Christy Johnson</dc:creator>
  <cp:lastModifiedBy>Christy Johnson</cp:lastModifiedBy>
  <cp:revision>6</cp:revision>
  <cp:lastPrinted>2022-04-27T12:45:13Z</cp:lastPrinted>
  <dcterms:modified xsi:type="dcterms:W3CDTF">2022-04-27T12:46:14Z</dcterms:modified>
</cp:coreProperties>
</file>